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3262C9-602B-404F-87BF-14F97B27B2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41426B-1E4C-4327-BA27-344AB452006A}">
      <dgm:prSet/>
      <dgm:spPr/>
      <dgm:t>
        <a:bodyPr/>
        <a:lstStyle/>
        <a:p>
          <a:pPr rtl="0"/>
          <a:r>
            <a:rPr lang="ru-RU" b="1" dirty="0" smtClean="0"/>
            <a:t>об организационно-правовом статусе, </a:t>
          </a:r>
          <a:endParaRPr lang="ru-RU" b="1" dirty="0"/>
        </a:p>
      </dgm:t>
    </dgm:pt>
    <dgm:pt modelId="{82535064-F0BC-4062-8165-5E7FCAF6A9DF}" type="parTrans" cxnId="{15835499-457C-4B8A-B17B-01091054FB47}">
      <dgm:prSet/>
      <dgm:spPr/>
      <dgm:t>
        <a:bodyPr/>
        <a:lstStyle/>
        <a:p>
          <a:endParaRPr lang="ru-RU"/>
        </a:p>
      </dgm:t>
    </dgm:pt>
    <dgm:pt modelId="{224D06AD-E43D-46A0-8F31-D5C1206B6833}" type="sibTrans" cxnId="{15835499-457C-4B8A-B17B-01091054FB47}">
      <dgm:prSet/>
      <dgm:spPr/>
      <dgm:t>
        <a:bodyPr/>
        <a:lstStyle/>
        <a:p>
          <a:endParaRPr lang="ru-RU"/>
        </a:p>
      </dgm:t>
    </dgm:pt>
    <dgm:pt modelId="{13BCF13A-1FAE-4FAB-9853-5EB2C8C8124C}">
      <dgm:prSet/>
      <dgm:spPr/>
      <dgm:t>
        <a:bodyPr/>
        <a:lstStyle/>
        <a:p>
          <a:pPr rtl="0"/>
          <a:r>
            <a:rPr lang="ru-RU" b="1" dirty="0" smtClean="0"/>
            <a:t>о кадровом составе, </a:t>
          </a:r>
          <a:endParaRPr lang="ru-RU" dirty="0"/>
        </a:p>
      </dgm:t>
    </dgm:pt>
    <dgm:pt modelId="{9DDD0B60-D636-4A59-9393-A43E71487BBC}" type="parTrans" cxnId="{7C77F13D-9E5F-4932-8C03-64044EE6EA47}">
      <dgm:prSet/>
      <dgm:spPr/>
      <dgm:t>
        <a:bodyPr/>
        <a:lstStyle/>
        <a:p>
          <a:endParaRPr lang="ru-RU"/>
        </a:p>
      </dgm:t>
    </dgm:pt>
    <dgm:pt modelId="{4C85528D-90CB-429E-9D61-704CADFD237D}" type="sibTrans" cxnId="{7C77F13D-9E5F-4932-8C03-64044EE6EA47}">
      <dgm:prSet/>
      <dgm:spPr/>
      <dgm:t>
        <a:bodyPr/>
        <a:lstStyle/>
        <a:p>
          <a:endParaRPr lang="ru-RU"/>
        </a:p>
      </dgm:t>
    </dgm:pt>
    <dgm:pt modelId="{12BCF22F-E601-4DBE-B74C-D93F66F367EB}">
      <dgm:prSet/>
      <dgm:spPr/>
      <dgm:t>
        <a:bodyPr/>
        <a:lstStyle/>
        <a:p>
          <a:pPr rtl="0"/>
          <a:r>
            <a:rPr lang="ru-RU" b="1" dirty="0" smtClean="0"/>
            <a:t>о детских объединениях, </a:t>
          </a:r>
          <a:endParaRPr lang="ru-RU" b="1" dirty="0"/>
        </a:p>
      </dgm:t>
    </dgm:pt>
    <dgm:pt modelId="{A9E5C1E6-FFDA-4A70-BC37-B0448EEFC186}" type="parTrans" cxnId="{6AB645AD-B09F-49C0-A6EA-7145ACD05DFD}">
      <dgm:prSet/>
      <dgm:spPr/>
      <dgm:t>
        <a:bodyPr/>
        <a:lstStyle/>
        <a:p>
          <a:endParaRPr lang="ru-RU"/>
        </a:p>
      </dgm:t>
    </dgm:pt>
    <dgm:pt modelId="{2FC94130-9B50-490B-A275-F5483B9CEFBD}" type="sibTrans" cxnId="{6AB645AD-B09F-49C0-A6EA-7145ACD05DFD}">
      <dgm:prSet/>
      <dgm:spPr/>
      <dgm:t>
        <a:bodyPr/>
        <a:lstStyle/>
        <a:p>
          <a:endParaRPr lang="ru-RU"/>
        </a:p>
      </dgm:t>
    </dgm:pt>
    <dgm:pt modelId="{96F31B64-527C-432C-B463-B2EE335E552A}">
      <dgm:prSet/>
      <dgm:spPr/>
      <dgm:t>
        <a:bodyPr/>
        <a:lstStyle/>
        <a:p>
          <a:pPr rtl="0"/>
          <a:r>
            <a:rPr lang="ru-RU" b="1" dirty="0" smtClean="0"/>
            <a:t>о программно-методическом, материальном, техническом и другом обеспечении жизнедеятельности организации. </a:t>
          </a:r>
          <a:endParaRPr lang="ru-RU" dirty="0"/>
        </a:p>
      </dgm:t>
    </dgm:pt>
    <dgm:pt modelId="{02DF4CB8-971B-42C1-B9BE-93A12D247CC9}" type="parTrans" cxnId="{79D7CD81-895D-4272-99E8-3FC2F124A75B}">
      <dgm:prSet/>
      <dgm:spPr/>
      <dgm:t>
        <a:bodyPr/>
        <a:lstStyle/>
        <a:p>
          <a:endParaRPr lang="ru-RU"/>
        </a:p>
      </dgm:t>
    </dgm:pt>
    <dgm:pt modelId="{52A0C523-9885-4F0A-A191-FE8973F8BD7B}" type="sibTrans" cxnId="{79D7CD81-895D-4272-99E8-3FC2F124A75B}">
      <dgm:prSet/>
      <dgm:spPr/>
      <dgm:t>
        <a:bodyPr/>
        <a:lstStyle/>
        <a:p>
          <a:endParaRPr lang="ru-RU"/>
        </a:p>
      </dgm:t>
    </dgm:pt>
    <dgm:pt modelId="{692BDE0A-0DDB-4814-B62E-446B8F34D89F}" type="pres">
      <dgm:prSet presAssocID="{A33262C9-602B-404F-87BF-14F97B27B2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C601BA-2ADD-4CE3-8115-02A2535C1D48}" type="pres">
      <dgm:prSet presAssocID="{4041426B-1E4C-4327-BA27-344AB452006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23028-2E69-44F0-A781-9EFF56718AE5}" type="pres">
      <dgm:prSet presAssocID="{224D06AD-E43D-46A0-8F31-D5C1206B6833}" presName="spacer" presStyleCnt="0"/>
      <dgm:spPr/>
    </dgm:pt>
    <dgm:pt modelId="{614D4BC2-4F7A-4D1B-9A0C-8C7E994171BE}" type="pres">
      <dgm:prSet presAssocID="{13BCF13A-1FAE-4FAB-9853-5EB2C8C8124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1CE59D-4B4F-4E41-B4CA-7432DC9B6EE8}" type="pres">
      <dgm:prSet presAssocID="{4C85528D-90CB-429E-9D61-704CADFD237D}" presName="spacer" presStyleCnt="0"/>
      <dgm:spPr/>
    </dgm:pt>
    <dgm:pt modelId="{D848555D-3309-4133-8601-CB9F5D8695A8}" type="pres">
      <dgm:prSet presAssocID="{12BCF22F-E601-4DBE-B74C-D93F66F367E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A92AA9-EC47-41E9-A492-A61EF4BE230E}" type="pres">
      <dgm:prSet presAssocID="{2FC94130-9B50-490B-A275-F5483B9CEFBD}" presName="spacer" presStyleCnt="0"/>
      <dgm:spPr/>
    </dgm:pt>
    <dgm:pt modelId="{F39C348B-C9B4-4A74-BE7D-B16DBC7433B6}" type="pres">
      <dgm:prSet presAssocID="{96F31B64-527C-432C-B463-B2EE335E552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B645AD-B09F-49C0-A6EA-7145ACD05DFD}" srcId="{A33262C9-602B-404F-87BF-14F97B27B27D}" destId="{12BCF22F-E601-4DBE-B74C-D93F66F367EB}" srcOrd="2" destOrd="0" parTransId="{A9E5C1E6-FFDA-4A70-BC37-B0448EEFC186}" sibTransId="{2FC94130-9B50-490B-A275-F5483B9CEFBD}"/>
    <dgm:cxn modelId="{129F4700-E3C2-41B2-84A0-274ADFBF0263}" type="presOf" srcId="{12BCF22F-E601-4DBE-B74C-D93F66F367EB}" destId="{D848555D-3309-4133-8601-CB9F5D8695A8}" srcOrd="0" destOrd="0" presId="urn:microsoft.com/office/officeart/2005/8/layout/vList2"/>
    <dgm:cxn modelId="{7C77F13D-9E5F-4932-8C03-64044EE6EA47}" srcId="{A33262C9-602B-404F-87BF-14F97B27B27D}" destId="{13BCF13A-1FAE-4FAB-9853-5EB2C8C8124C}" srcOrd="1" destOrd="0" parTransId="{9DDD0B60-D636-4A59-9393-A43E71487BBC}" sibTransId="{4C85528D-90CB-429E-9D61-704CADFD237D}"/>
    <dgm:cxn modelId="{09307DC3-4C5F-457E-BD65-5DAD83174B74}" type="presOf" srcId="{A33262C9-602B-404F-87BF-14F97B27B27D}" destId="{692BDE0A-0DDB-4814-B62E-446B8F34D89F}" srcOrd="0" destOrd="0" presId="urn:microsoft.com/office/officeart/2005/8/layout/vList2"/>
    <dgm:cxn modelId="{505AF1E5-DF06-4A48-BC71-6F9486D57B8F}" type="presOf" srcId="{13BCF13A-1FAE-4FAB-9853-5EB2C8C8124C}" destId="{614D4BC2-4F7A-4D1B-9A0C-8C7E994171BE}" srcOrd="0" destOrd="0" presId="urn:microsoft.com/office/officeart/2005/8/layout/vList2"/>
    <dgm:cxn modelId="{5AB72F6F-6DD2-4D7F-B640-E560490EAF10}" type="presOf" srcId="{4041426B-1E4C-4327-BA27-344AB452006A}" destId="{A2C601BA-2ADD-4CE3-8115-02A2535C1D48}" srcOrd="0" destOrd="0" presId="urn:microsoft.com/office/officeart/2005/8/layout/vList2"/>
    <dgm:cxn modelId="{FE99FDF2-827B-40B9-A2D2-D310E32D91B9}" type="presOf" srcId="{96F31B64-527C-432C-B463-B2EE335E552A}" destId="{F39C348B-C9B4-4A74-BE7D-B16DBC7433B6}" srcOrd="0" destOrd="0" presId="urn:microsoft.com/office/officeart/2005/8/layout/vList2"/>
    <dgm:cxn modelId="{15835499-457C-4B8A-B17B-01091054FB47}" srcId="{A33262C9-602B-404F-87BF-14F97B27B27D}" destId="{4041426B-1E4C-4327-BA27-344AB452006A}" srcOrd="0" destOrd="0" parTransId="{82535064-F0BC-4062-8165-5E7FCAF6A9DF}" sibTransId="{224D06AD-E43D-46A0-8F31-D5C1206B6833}"/>
    <dgm:cxn modelId="{79D7CD81-895D-4272-99E8-3FC2F124A75B}" srcId="{A33262C9-602B-404F-87BF-14F97B27B27D}" destId="{96F31B64-527C-432C-B463-B2EE335E552A}" srcOrd="3" destOrd="0" parTransId="{02DF4CB8-971B-42C1-B9BE-93A12D247CC9}" sibTransId="{52A0C523-9885-4F0A-A191-FE8973F8BD7B}"/>
    <dgm:cxn modelId="{ED645DBF-831E-4386-B277-79763DB278AD}" type="presParOf" srcId="{692BDE0A-0DDB-4814-B62E-446B8F34D89F}" destId="{A2C601BA-2ADD-4CE3-8115-02A2535C1D48}" srcOrd="0" destOrd="0" presId="urn:microsoft.com/office/officeart/2005/8/layout/vList2"/>
    <dgm:cxn modelId="{09FB3320-3F8C-49A9-8B0E-DBAC5703AE7A}" type="presParOf" srcId="{692BDE0A-0DDB-4814-B62E-446B8F34D89F}" destId="{90223028-2E69-44F0-A781-9EFF56718AE5}" srcOrd="1" destOrd="0" presId="urn:microsoft.com/office/officeart/2005/8/layout/vList2"/>
    <dgm:cxn modelId="{3AF8BA05-04AA-4DD2-AAED-F6F30A8EDD7E}" type="presParOf" srcId="{692BDE0A-0DDB-4814-B62E-446B8F34D89F}" destId="{614D4BC2-4F7A-4D1B-9A0C-8C7E994171BE}" srcOrd="2" destOrd="0" presId="urn:microsoft.com/office/officeart/2005/8/layout/vList2"/>
    <dgm:cxn modelId="{205DC872-B189-4D19-BDB2-6A6ABBB9D122}" type="presParOf" srcId="{692BDE0A-0DDB-4814-B62E-446B8F34D89F}" destId="{991CE59D-4B4F-4E41-B4CA-7432DC9B6EE8}" srcOrd="3" destOrd="0" presId="urn:microsoft.com/office/officeart/2005/8/layout/vList2"/>
    <dgm:cxn modelId="{EF339607-1FED-45D0-BA3A-F9895382F089}" type="presParOf" srcId="{692BDE0A-0DDB-4814-B62E-446B8F34D89F}" destId="{D848555D-3309-4133-8601-CB9F5D8695A8}" srcOrd="4" destOrd="0" presId="urn:microsoft.com/office/officeart/2005/8/layout/vList2"/>
    <dgm:cxn modelId="{1AF6CC4E-A98A-4A0F-AA32-5BA53FA3F0B6}" type="presParOf" srcId="{692BDE0A-0DDB-4814-B62E-446B8F34D89F}" destId="{1EA92AA9-EC47-41E9-A492-A61EF4BE230E}" srcOrd="5" destOrd="0" presId="urn:microsoft.com/office/officeart/2005/8/layout/vList2"/>
    <dgm:cxn modelId="{39134FCF-6795-485A-B74E-AAB01A8384ED}" type="presParOf" srcId="{692BDE0A-0DDB-4814-B62E-446B8F34D89F}" destId="{F39C348B-C9B4-4A74-BE7D-B16DBC7433B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58A128-2A7A-4F6D-8F14-9B674C8CE34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0D6985-4A9B-470A-9C10-416454957D58}">
      <dgm:prSet custT="1"/>
      <dgm:spPr/>
      <dgm:t>
        <a:bodyPr/>
        <a:lstStyle/>
        <a:p>
          <a:pPr rtl="0"/>
          <a:r>
            <a:rPr lang="ru-RU" sz="1600" dirty="0" smtClean="0"/>
            <a:t>Описание основных направлений модернизации системы образования, в рамках которых планируется развитие учреждения.</a:t>
          </a:r>
          <a:endParaRPr lang="ru-RU" sz="1600" dirty="0"/>
        </a:p>
      </dgm:t>
    </dgm:pt>
    <dgm:pt modelId="{56B4F320-1F2F-4125-95FB-888A3DA4AB5C}" type="parTrans" cxnId="{84CCB3D8-A671-46B7-9A83-5B9589C2C9B9}">
      <dgm:prSet/>
      <dgm:spPr/>
      <dgm:t>
        <a:bodyPr/>
        <a:lstStyle/>
        <a:p>
          <a:endParaRPr lang="ru-RU"/>
        </a:p>
      </dgm:t>
    </dgm:pt>
    <dgm:pt modelId="{1D54D8B7-6A52-4FF7-9A6A-04E1E07AC905}" type="sibTrans" cxnId="{84CCB3D8-A671-46B7-9A83-5B9589C2C9B9}">
      <dgm:prSet/>
      <dgm:spPr/>
      <dgm:t>
        <a:bodyPr/>
        <a:lstStyle/>
        <a:p>
          <a:endParaRPr lang="ru-RU"/>
        </a:p>
      </dgm:t>
    </dgm:pt>
    <dgm:pt modelId="{B4F36664-720C-46AD-9C0F-CD6322BBF4DC}">
      <dgm:prSet/>
      <dgm:spPr/>
      <dgm:t>
        <a:bodyPr/>
        <a:lstStyle/>
        <a:p>
          <a:pPr rtl="0"/>
          <a:r>
            <a:rPr lang="ru-RU" dirty="0" smtClean="0"/>
            <a:t>Описание образовательных интересов, потребностей детей, родителей, местного социума; </a:t>
          </a:r>
        </a:p>
        <a:p>
          <a:pPr rtl="0"/>
          <a:r>
            <a:rPr lang="ru-RU" dirty="0" smtClean="0"/>
            <a:t>выделение приоритетов развития организации  дополнительного образования детей по переходу в новое качественное состояние. </a:t>
          </a:r>
          <a:endParaRPr lang="ru-RU" dirty="0"/>
        </a:p>
      </dgm:t>
    </dgm:pt>
    <dgm:pt modelId="{DEB25AA0-0A61-4CCE-96D9-709F48B1B8F3}" type="parTrans" cxnId="{C580643D-CE5B-457C-B173-DE94739462D7}">
      <dgm:prSet/>
      <dgm:spPr/>
      <dgm:t>
        <a:bodyPr/>
        <a:lstStyle/>
        <a:p>
          <a:endParaRPr lang="ru-RU"/>
        </a:p>
      </dgm:t>
    </dgm:pt>
    <dgm:pt modelId="{6B764774-1CB6-4677-B3F4-C20A281A5E4F}" type="sibTrans" cxnId="{C580643D-CE5B-457C-B173-DE94739462D7}">
      <dgm:prSet/>
      <dgm:spPr/>
      <dgm:t>
        <a:bodyPr/>
        <a:lstStyle/>
        <a:p>
          <a:endParaRPr lang="ru-RU"/>
        </a:p>
      </dgm:t>
    </dgm:pt>
    <dgm:pt modelId="{467D0582-F1CA-4C27-839D-5FE7F0C16565}">
      <dgm:prSet custT="1"/>
      <dgm:spPr/>
      <dgm:t>
        <a:bodyPr/>
        <a:lstStyle/>
        <a:p>
          <a:pPr rtl="0"/>
          <a:r>
            <a:rPr lang="ru-RU" sz="1600" dirty="0" smtClean="0"/>
            <a:t>Формулирование проблем </a:t>
          </a:r>
        </a:p>
        <a:p>
          <a:pPr rtl="0"/>
          <a:r>
            <a:rPr lang="ru-RU" sz="1600" dirty="0" smtClean="0"/>
            <a:t>(«несоответствий» между желаемым и действительным).</a:t>
          </a:r>
          <a:endParaRPr lang="ru-RU" sz="1600" dirty="0"/>
        </a:p>
      </dgm:t>
    </dgm:pt>
    <dgm:pt modelId="{5B1B66A3-702C-4FD7-969F-F59A207894C6}" type="parTrans" cxnId="{3BC5317D-EDFC-4273-927E-E46B2069E531}">
      <dgm:prSet/>
      <dgm:spPr/>
      <dgm:t>
        <a:bodyPr/>
        <a:lstStyle/>
        <a:p>
          <a:endParaRPr lang="ru-RU"/>
        </a:p>
      </dgm:t>
    </dgm:pt>
    <dgm:pt modelId="{19F17898-56B8-4E1F-9EB1-128C2FC30B75}" type="sibTrans" cxnId="{3BC5317D-EDFC-4273-927E-E46B2069E531}">
      <dgm:prSet/>
      <dgm:spPr/>
      <dgm:t>
        <a:bodyPr/>
        <a:lstStyle/>
        <a:p>
          <a:endParaRPr lang="ru-RU"/>
        </a:p>
      </dgm:t>
    </dgm:pt>
    <dgm:pt modelId="{B119FD8A-7649-44CD-9AC6-A16778A006E1}">
      <dgm:prSet custT="1"/>
      <dgm:spPr/>
      <dgm:t>
        <a:bodyPr/>
        <a:lstStyle/>
        <a:p>
          <a:pPr rtl="0"/>
          <a:r>
            <a:rPr lang="ru-RU" sz="1600" dirty="0" err="1" smtClean="0"/>
            <a:t>Переформулирование</a:t>
          </a:r>
          <a:r>
            <a:rPr lang="ru-RU" sz="1600" dirty="0" smtClean="0"/>
            <a:t> проблем в цели и задачи программы.</a:t>
          </a:r>
          <a:endParaRPr lang="ru-RU" sz="1600" dirty="0"/>
        </a:p>
      </dgm:t>
    </dgm:pt>
    <dgm:pt modelId="{386BBE31-B343-44F5-8FC8-81828B7CAD4E}" type="parTrans" cxnId="{7914C1C9-AB1F-4F07-A415-1BE2FD2F956E}">
      <dgm:prSet/>
      <dgm:spPr/>
      <dgm:t>
        <a:bodyPr/>
        <a:lstStyle/>
        <a:p>
          <a:endParaRPr lang="ru-RU"/>
        </a:p>
      </dgm:t>
    </dgm:pt>
    <dgm:pt modelId="{2E293B73-32C8-434F-8729-46C08DE128F9}" type="sibTrans" cxnId="{7914C1C9-AB1F-4F07-A415-1BE2FD2F956E}">
      <dgm:prSet/>
      <dgm:spPr/>
      <dgm:t>
        <a:bodyPr/>
        <a:lstStyle/>
        <a:p>
          <a:endParaRPr lang="ru-RU"/>
        </a:p>
      </dgm:t>
    </dgm:pt>
    <dgm:pt modelId="{F5670190-DBAE-4BCE-B086-0A2809CE76F9}" type="pres">
      <dgm:prSet presAssocID="{7D58A128-2A7A-4F6D-8F14-9B674C8CE34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0AF6CD-148E-440B-99A3-D530BAB07427}" type="pres">
      <dgm:prSet presAssocID="{420D6985-4A9B-470A-9C10-416454957D58}" presName="composite" presStyleCnt="0"/>
      <dgm:spPr/>
    </dgm:pt>
    <dgm:pt modelId="{F9BE8D4B-3CDB-401B-8D52-5CB1CCC0AAC7}" type="pres">
      <dgm:prSet presAssocID="{420D6985-4A9B-470A-9C10-416454957D58}" presName="imgShp" presStyleLbl="fgImgPlace1" presStyleIdx="0" presStyleCnt="4" custScaleX="11302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03D10FD-61F9-43E1-B108-83B225BB856B}" type="pres">
      <dgm:prSet presAssocID="{420D6985-4A9B-470A-9C10-416454957D58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6DF409-CC33-4005-9E2A-2C2AD4617A12}" type="pres">
      <dgm:prSet presAssocID="{1D54D8B7-6A52-4FF7-9A6A-04E1E07AC905}" presName="spacing" presStyleCnt="0"/>
      <dgm:spPr/>
    </dgm:pt>
    <dgm:pt modelId="{C0012D72-FF8B-46AE-A26D-C6E7F78E89EE}" type="pres">
      <dgm:prSet presAssocID="{B4F36664-720C-46AD-9C0F-CD6322BBF4DC}" presName="composite" presStyleCnt="0"/>
      <dgm:spPr/>
    </dgm:pt>
    <dgm:pt modelId="{487E33B1-59BF-4AA1-8996-31EA50DD7C54}" type="pres">
      <dgm:prSet presAssocID="{B4F36664-720C-46AD-9C0F-CD6322BBF4DC}" presName="imgShp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0B81EDB4-DCD2-429C-8591-C55B768CB108}" type="pres">
      <dgm:prSet presAssocID="{B4F36664-720C-46AD-9C0F-CD6322BBF4DC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51406A-76E6-4C8C-8582-2E6106179F19}" type="pres">
      <dgm:prSet presAssocID="{6B764774-1CB6-4677-B3F4-C20A281A5E4F}" presName="spacing" presStyleCnt="0"/>
      <dgm:spPr/>
    </dgm:pt>
    <dgm:pt modelId="{35349B01-DCA8-44A4-B00D-248A31BAC509}" type="pres">
      <dgm:prSet presAssocID="{467D0582-F1CA-4C27-839D-5FE7F0C16565}" presName="composite" presStyleCnt="0"/>
      <dgm:spPr/>
    </dgm:pt>
    <dgm:pt modelId="{0D8E9FAE-61E7-41C0-91A6-7EE909F04183}" type="pres">
      <dgm:prSet presAssocID="{467D0582-F1CA-4C27-839D-5FE7F0C16565}" presName="imgShp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01328AD2-ADEE-4E1A-A9A2-ED8F4F7DECAB}" type="pres">
      <dgm:prSet presAssocID="{467D0582-F1CA-4C27-839D-5FE7F0C16565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05B1D-BCFD-4B47-8C47-17142B8D1106}" type="pres">
      <dgm:prSet presAssocID="{19F17898-56B8-4E1F-9EB1-128C2FC30B75}" presName="spacing" presStyleCnt="0"/>
      <dgm:spPr/>
    </dgm:pt>
    <dgm:pt modelId="{98B41D02-3BF5-4F4C-B0B9-6BF7BA6FF1B9}" type="pres">
      <dgm:prSet presAssocID="{B119FD8A-7649-44CD-9AC6-A16778A006E1}" presName="composite" presStyleCnt="0"/>
      <dgm:spPr/>
    </dgm:pt>
    <dgm:pt modelId="{5B9F47BE-1573-4DC1-ACBA-42C2EC80B6F8}" type="pres">
      <dgm:prSet presAssocID="{B119FD8A-7649-44CD-9AC6-A16778A006E1}" presName="imgShp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C05BA388-8957-4884-98F4-5056C4B9A629}" type="pres">
      <dgm:prSet presAssocID="{B119FD8A-7649-44CD-9AC6-A16778A006E1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80643D-CE5B-457C-B173-DE94739462D7}" srcId="{7D58A128-2A7A-4F6D-8F14-9B674C8CE343}" destId="{B4F36664-720C-46AD-9C0F-CD6322BBF4DC}" srcOrd="1" destOrd="0" parTransId="{DEB25AA0-0A61-4CCE-96D9-709F48B1B8F3}" sibTransId="{6B764774-1CB6-4677-B3F4-C20A281A5E4F}"/>
    <dgm:cxn modelId="{7914C1C9-AB1F-4F07-A415-1BE2FD2F956E}" srcId="{7D58A128-2A7A-4F6D-8F14-9B674C8CE343}" destId="{B119FD8A-7649-44CD-9AC6-A16778A006E1}" srcOrd="3" destOrd="0" parTransId="{386BBE31-B343-44F5-8FC8-81828B7CAD4E}" sibTransId="{2E293B73-32C8-434F-8729-46C08DE128F9}"/>
    <dgm:cxn modelId="{FFA6E5A0-7EA1-4A54-9E69-4572D2923E57}" type="presOf" srcId="{B4F36664-720C-46AD-9C0F-CD6322BBF4DC}" destId="{0B81EDB4-DCD2-429C-8591-C55B768CB108}" srcOrd="0" destOrd="0" presId="urn:microsoft.com/office/officeart/2005/8/layout/vList3#1"/>
    <dgm:cxn modelId="{84CCB3D8-A671-46B7-9A83-5B9589C2C9B9}" srcId="{7D58A128-2A7A-4F6D-8F14-9B674C8CE343}" destId="{420D6985-4A9B-470A-9C10-416454957D58}" srcOrd="0" destOrd="0" parTransId="{56B4F320-1F2F-4125-95FB-888A3DA4AB5C}" sibTransId="{1D54D8B7-6A52-4FF7-9A6A-04E1E07AC905}"/>
    <dgm:cxn modelId="{033833A9-68D9-4A00-97B0-97C63E71CCFE}" type="presOf" srcId="{467D0582-F1CA-4C27-839D-5FE7F0C16565}" destId="{01328AD2-ADEE-4E1A-A9A2-ED8F4F7DECAB}" srcOrd="0" destOrd="0" presId="urn:microsoft.com/office/officeart/2005/8/layout/vList3#1"/>
    <dgm:cxn modelId="{D8052099-EE54-461A-AF27-4AC3CE77456A}" type="presOf" srcId="{420D6985-4A9B-470A-9C10-416454957D58}" destId="{503D10FD-61F9-43E1-B108-83B225BB856B}" srcOrd="0" destOrd="0" presId="urn:microsoft.com/office/officeart/2005/8/layout/vList3#1"/>
    <dgm:cxn modelId="{3FCECD96-83D1-4375-AAFE-220A5A460575}" type="presOf" srcId="{B119FD8A-7649-44CD-9AC6-A16778A006E1}" destId="{C05BA388-8957-4884-98F4-5056C4B9A629}" srcOrd="0" destOrd="0" presId="urn:microsoft.com/office/officeart/2005/8/layout/vList3#1"/>
    <dgm:cxn modelId="{A7B36DBB-01D0-4618-9A57-815C8EC61762}" type="presOf" srcId="{7D58A128-2A7A-4F6D-8F14-9B674C8CE343}" destId="{F5670190-DBAE-4BCE-B086-0A2809CE76F9}" srcOrd="0" destOrd="0" presId="urn:microsoft.com/office/officeart/2005/8/layout/vList3#1"/>
    <dgm:cxn modelId="{3BC5317D-EDFC-4273-927E-E46B2069E531}" srcId="{7D58A128-2A7A-4F6D-8F14-9B674C8CE343}" destId="{467D0582-F1CA-4C27-839D-5FE7F0C16565}" srcOrd="2" destOrd="0" parTransId="{5B1B66A3-702C-4FD7-969F-F59A207894C6}" sibTransId="{19F17898-56B8-4E1F-9EB1-128C2FC30B75}"/>
    <dgm:cxn modelId="{EAFA47B2-5A4C-4ADF-9DA4-6E485722D960}" type="presParOf" srcId="{F5670190-DBAE-4BCE-B086-0A2809CE76F9}" destId="{EE0AF6CD-148E-440B-99A3-D530BAB07427}" srcOrd="0" destOrd="0" presId="urn:microsoft.com/office/officeart/2005/8/layout/vList3#1"/>
    <dgm:cxn modelId="{B898EEB7-1E9F-45E1-8DB1-1193E8E219A3}" type="presParOf" srcId="{EE0AF6CD-148E-440B-99A3-D530BAB07427}" destId="{F9BE8D4B-3CDB-401B-8D52-5CB1CCC0AAC7}" srcOrd="0" destOrd="0" presId="urn:microsoft.com/office/officeart/2005/8/layout/vList3#1"/>
    <dgm:cxn modelId="{4E6D0878-B0A3-4238-81EE-E32F8E8D168A}" type="presParOf" srcId="{EE0AF6CD-148E-440B-99A3-D530BAB07427}" destId="{503D10FD-61F9-43E1-B108-83B225BB856B}" srcOrd="1" destOrd="0" presId="urn:microsoft.com/office/officeart/2005/8/layout/vList3#1"/>
    <dgm:cxn modelId="{D30EA1A8-AC59-4B7A-BCC6-413AA1DA0F15}" type="presParOf" srcId="{F5670190-DBAE-4BCE-B086-0A2809CE76F9}" destId="{A36DF409-CC33-4005-9E2A-2C2AD4617A12}" srcOrd="1" destOrd="0" presId="urn:microsoft.com/office/officeart/2005/8/layout/vList3#1"/>
    <dgm:cxn modelId="{D71A2826-1F8F-4016-AB9D-37C9B6E4A88E}" type="presParOf" srcId="{F5670190-DBAE-4BCE-B086-0A2809CE76F9}" destId="{C0012D72-FF8B-46AE-A26D-C6E7F78E89EE}" srcOrd="2" destOrd="0" presId="urn:microsoft.com/office/officeart/2005/8/layout/vList3#1"/>
    <dgm:cxn modelId="{BAB48A04-3D2B-4F92-8D0E-01E3796BA0D6}" type="presParOf" srcId="{C0012D72-FF8B-46AE-A26D-C6E7F78E89EE}" destId="{487E33B1-59BF-4AA1-8996-31EA50DD7C54}" srcOrd="0" destOrd="0" presId="urn:microsoft.com/office/officeart/2005/8/layout/vList3#1"/>
    <dgm:cxn modelId="{522DAFA8-33AC-4527-9376-74AC9F984DEA}" type="presParOf" srcId="{C0012D72-FF8B-46AE-A26D-C6E7F78E89EE}" destId="{0B81EDB4-DCD2-429C-8591-C55B768CB108}" srcOrd="1" destOrd="0" presId="urn:microsoft.com/office/officeart/2005/8/layout/vList3#1"/>
    <dgm:cxn modelId="{2D06D3CF-EA68-45AC-961E-E3268EE03478}" type="presParOf" srcId="{F5670190-DBAE-4BCE-B086-0A2809CE76F9}" destId="{8351406A-76E6-4C8C-8582-2E6106179F19}" srcOrd="3" destOrd="0" presId="urn:microsoft.com/office/officeart/2005/8/layout/vList3#1"/>
    <dgm:cxn modelId="{1BC4A723-8833-4324-BE4B-993204CAB7B3}" type="presParOf" srcId="{F5670190-DBAE-4BCE-B086-0A2809CE76F9}" destId="{35349B01-DCA8-44A4-B00D-248A31BAC509}" srcOrd="4" destOrd="0" presId="urn:microsoft.com/office/officeart/2005/8/layout/vList3#1"/>
    <dgm:cxn modelId="{25461AC7-8068-477E-8F3A-9D980D577E62}" type="presParOf" srcId="{35349B01-DCA8-44A4-B00D-248A31BAC509}" destId="{0D8E9FAE-61E7-41C0-91A6-7EE909F04183}" srcOrd="0" destOrd="0" presId="urn:microsoft.com/office/officeart/2005/8/layout/vList3#1"/>
    <dgm:cxn modelId="{EA88A665-2E93-4B91-A18F-7112E3B7D807}" type="presParOf" srcId="{35349B01-DCA8-44A4-B00D-248A31BAC509}" destId="{01328AD2-ADEE-4E1A-A9A2-ED8F4F7DECAB}" srcOrd="1" destOrd="0" presId="urn:microsoft.com/office/officeart/2005/8/layout/vList3#1"/>
    <dgm:cxn modelId="{2AC55A7A-A52E-44CA-9B2E-AE82D6B5ACA7}" type="presParOf" srcId="{F5670190-DBAE-4BCE-B086-0A2809CE76F9}" destId="{48505B1D-BCFD-4B47-8C47-17142B8D1106}" srcOrd="5" destOrd="0" presId="urn:microsoft.com/office/officeart/2005/8/layout/vList3#1"/>
    <dgm:cxn modelId="{18AACD73-97FD-4D7F-8447-F16CBAA9D337}" type="presParOf" srcId="{F5670190-DBAE-4BCE-B086-0A2809CE76F9}" destId="{98B41D02-3BF5-4F4C-B0B9-6BF7BA6FF1B9}" srcOrd="6" destOrd="0" presId="urn:microsoft.com/office/officeart/2005/8/layout/vList3#1"/>
    <dgm:cxn modelId="{686578EE-138C-46C6-AA86-655C365266DE}" type="presParOf" srcId="{98B41D02-3BF5-4F4C-B0B9-6BF7BA6FF1B9}" destId="{5B9F47BE-1573-4DC1-ACBA-42C2EC80B6F8}" srcOrd="0" destOrd="0" presId="urn:microsoft.com/office/officeart/2005/8/layout/vList3#1"/>
    <dgm:cxn modelId="{CA4C4D34-896D-48DC-B1B2-534E689F5642}" type="presParOf" srcId="{98B41D02-3BF5-4F4C-B0B9-6BF7BA6FF1B9}" destId="{C05BA388-8957-4884-98F4-5056C4B9A629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B9DD6-B675-48FE-9D92-58CF369D6BB9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9D74C8-6619-4D35-9B78-8AA06302A88C}">
      <dgm:prSet/>
      <dgm:spPr/>
      <dgm:t>
        <a:bodyPr/>
        <a:lstStyle/>
        <a:p>
          <a:pPr rtl="0"/>
          <a:r>
            <a:rPr lang="ru-RU" dirty="0" smtClean="0"/>
            <a:t>- нормативные и правовые условия</a:t>
          </a:r>
          <a:endParaRPr lang="ru-RU" dirty="0"/>
        </a:p>
      </dgm:t>
    </dgm:pt>
    <dgm:pt modelId="{E17DBDFB-8823-43BC-8AE3-E3043C69707A}" type="parTrans" cxnId="{37D43C41-65AF-423E-BB56-07CE32F1C8D2}">
      <dgm:prSet/>
      <dgm:spPr/>
      <dgm:t>
        <a:bodyPr/>
        <a:lstStyle/>
        <a:p>
          <a:endParaRPr lang="ru-RU"/>
        </a:p>
      </dgm:t>
    </dgm:pt>
    <dgm:pt modelId="{584736F5-B46F-44B1-A6A4-95915C8C8C3C}" type="sibTrans" cxnId="{37D43C41-65AF-423E-BB56-07CE32F1C8D2}">
      <dgm:prSet/>
      <dgm:spPr/>
      <dgm:t>
        <a:bodyPr/>
        <a:lstStyle/>
        <a:p>
          <a:endParaRPr lang="ru-RU"/>
        </a:p>
      </dgm:t>
    </dgm:pt>
    <dgm:pt modelId="{EBD931CE-A832-4C17-A2AF-E17CBD231AAB}">
      <dgm:prSet/>
      <dgm:spPr/>
      <dgm:t>
        <a:bodyPr/>
        <a:lstStyle/>
        <a:p>
          <a:pPr rtl="0"/>
          <a:r>
            <a:rPr lang="ru-RU" dirty="0" smtClean="0"/>
            <a:t>- кадровые условия</a:t>
          </a:r>
          <a:endParaRPr lang="ru-RU" dirty="0"/>
        </a:p>
      </dgm:t>
    </dgm:pt>
    <dgm:pt modelId="{7D605535-13FD-4BFD-9B1B-F2AD07ADA594}" type="parTrans" cxnId="{0B04C6CF-709F-4766-8C71-453261B8FCA5}">
      <dgm:prSet/>
      <dgm:spPr/>
      <dgm:t>
        <a:bodyPr/>
        <a:lstStyle/>
        <a:p>
          <a:endParaRPr lang="ru-RU"/>
        </a:p>
      </dgm:t>
    </dgm:pt>
    <dgm:pt modelId="{7C1102E0-6D45-497B-BBC2-78FD1D491880}" type="sibTrans" cxnId="{0B04C6CF-709F-4766-8C71-453261B8FCA5}">
      <dgm:prSet/>
      <dgm:spPr/>
      <dgm:t>
        <a:bodyPr/>
        <a:lstStyle/>
        <a:p>
          <a:endParaRPr lang="ru-RU"/>
        </a:p>
      </dgm:t>
    </dgm:pt>
    <dgm:pt modelId="{8E728862-698D-45BE-B508-EDF5BC550EE8}">
      <dgm:prSet/>
      <dgm:spPr/>
      <dgm:t>
        <a:bodyPr/>
        <a:lstStyle/>
        <a:p>
          <a:pPr rtl="0"/>
          <a:r>
            <a:rPr lang="ru-RU" dirty="0" smtClean="0"/>
            <a:t>- финансово-экономические условия </a:t>
          </a:r>
          <a:endParaRPr lang="ru-RU" dirty="0"/>
        </a:p>
      </dgm:t>
    </dgm:pt>
    <dgm:pt modelId="{DCC638E4-6D1D-40BF-8967-67FC9D7AFAAA}" type="parTrans" cxnId="{57EF8F56-4496-4711-A459-2F63A3D1B9F5}">
      <dgm:prSet/>
      <dgm:spPr/>
      <dgm:t>
        <a:bodyPr/>
        <a:lstStyle/>
        <a:p>
          <a:endParaRPr lang="ru-RU"/>
        </a:p>
      </dgm:t>
    </dgm:pt>
    <dgm:pt modelId="{CE4CDA51-312B-412E-850A-3F0F5DC696C0}" type="sibTrans" cxnId="{57EF8F56-4496-4711-A459-2F63A3D1B9F5}">
      <dgm:prSet/>
      <dgm:spPr/>
      <dgm:t>
        <a:bodyPr/>
        <a:lstStyle/>
        <a:p>
          <a:endParaRPr lang="ru-RU"/>
        </a:p>
      </dgm:t>
    </dgm:pt>
    <dgm:pt modelId="{1534A7C8-2A44-46EC-AB9C-FE624F4C3837}">
      <dgm:prSet/>
      <dgm:spPr/>
      <dgm:t>
        <a:bodyPr/>
        <a:lstStyle/>
        <a:p>
          <a:pPr rtl="0"/>
          <a:r>
            <a:rPr lang="ru-RU" dirty="0" smtClean="0"/>
            <a:t>- материально-технические условия</a:t>
          </a:r>
          <a:endParaRPr lang="ru-RU" dirty="0"/>
        </a:p>
      </dgm:t>
    </dgm:pt>
    <dgm:pt modelId="{EAE28FAA-43C3-4DF4-B78B-4ECA1686DA49}" type="parTrans" cxnId="{DEE33D7A-D449-4D6F-A040-5B4C2E259759}">
      <dgm:prSet/>
      <dgm:spPr/>
      <dgm:t>
        <a:bodyPr/>
        <a:lstStyle/>
        <a:p>
          <a:endParaRPr lang="ru-RU"/>
        </a:p>
      </dgm:t>
    </dgm:pt>
    <dgm:pt modelId="{E06A1FCE-2C7B-45A1-A3AC-5C1F94EC8874}" type="sibTrans" cxnId="{DEE33D7A-D449-4D6F-A040-5B4C2E259759}">
      <dgm:prSet/>
      <dgm:spPr/>
      <dgm:t>
        <a:bodyPr/>
        <a:lstStyle/>
        <a:p>
          <a:endParaRPr lang="ru-RU"/>
        </a:p>
      </dgm:t>
    </dgm:pt>
    <dgm:pt modelId="{19C4D34D-7070-4300-A122-900A83BE7EB8}">
      <dgm:prSet/>
      <dgm:spPr/>
      <dgm:t>
        <a:bodyPr/>
        <a:lstStyle/>
        <a:p>
          <a:pPr rtl="0"/>
          <a:r>
            <a:rPr lang="ru-RU" dirty="0" smtClean="0"/>
            <a:t>- развитие инфраструктуры организации дополнительного образования</a:t>
          </a:r>
          <a:endParaRPr lang="ru-RU" dirty="0"/>
        </a:p>
      </dgm:t>
    </dgm:pt>
    <dgm:pt modelId="{1C8F9355-2659-4570-913A-83EFBA7489F9}" type="parTrans" cxnId="{B6816FA3-7C03-4E12-828D-6667CBE001A9}">
      <dgm:prSet/>
      <dgm:spPr/>
      <dgm:t>
        <a:bodyPr/>
        <a:lstStyle/>
        <a:p>
          <a:endParaRPr lang="ru-RU"/>
        </a:p>
      </dgm:t>
    </dgm:pt>
    <dgm:pt modelId="{B428B7A1-AFAC-4E1C-ABE3-73BED3FFCF18}" type="sibTrans" cxnId="{B6816FA3-7C03-4E12-828D-6667CBE001A9}">
      <dgm:prSet/>
      <dgm:spPr/>
      <dgm:t>
        <a:bodyPr/>
        <a:lstStyle/>
        <a:p>
          <a:endParaRPr lang="ru-RU"/>
        </a:p>
      </dgm:t>
    </dgm:pt>
    <dgm:pt modelId="{A338DE84-4E7F-4972-A355-0367C0BCBB06}">
      <dgm:prSet/>
      <dgm:spPr/>
      <dgm:t>
        <a:bodyPr/>
        <a:lstStyle/>
        <a:p>
          <a:pPr rtl="0"/>
          <a:r>
            <a:rPr lang="ru-RU" dirty="0" smtClean="0"/>
            <a:t>-    научно-методические условия</a:t>
          </a:r>
          <a:endParaRPr lang="ru-RU" dirty="0"/>
        </a:p>
      </dgm:t>
    </dgm:pt>
    <dgm:pt modelId="{5B10EFD8-10D7-4BA0-B223-B254287AD0C3}" type="parTrans" cxnId="{73F7DD6C-CECF-4F75-A44A-D76D1FDC760A}">
      <dgm:prSet/>
      <dgm:spPr/>
      <dgm:t>
        <a:bodyPr/>
        <a:lstStyle/>
        <a:p>
          <a:endParaRPr lang="ru-RU"/>
        </a:p>
      </dgm:t>
    </dgm:pt>
    <dgm:pt modelId="{8B667F17-3B70-40C0-B261-73441DFB294E}" type="sibTrans" cxnId="{73F7DD6C-CECF-4F75-A44A-D76D1FDC760A}">
      <dgm:prSet/>
      <dgm:spPr/>
      <dgm:t>
        <a:bodyPr/>
        <a:lstStyle/>
        <a:p>
          <a:endParaRPr lang="ru-RU"/>
        </a:p>
      </dgm:t>
    </dgm:pt>
    <dgm:pt modelId="{F37FE9E5-31C1-442B-8EC7-CE28AF2BE049}" type="pres">
      <dgm:prSet presAssocID="{170B9DD6-B675-48FE-9D92-58CF369D6BB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8F2965-57C0-483A-B4E0-78AABE575701}" type="pres">
      <dgm:prSet presAssocID="{459D74C8-6619-4D35-9B78-8AA06302A88C}" presName="linNode" presStyleCnt="0"/>
      <dgm:spPr/>
    </dgm:pt>
    <dgm:pt modelId="{31E98FA2-D162-4B7F-8551-6E361CC94981}" type="pres">
      <dgm:prSet presAssocID="{459D74C8-6619-4D35-9B78-8AA06302A88C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C829C-EA27-44EB-910D-84DD404C82FA}" type="pres">
      <dgm:prSet presAssocID="{459D74C8-6619-4D35-9B78-8AA06302A88C}" presName="childShp" presStyleLbl="bgAccFollowNode1" presStyleIdx="0" presStyleCnt="6">
        <dgm:presLayoutVars>
          <dgm:bulletEnabled val="1"/>
        </dgm:presLayoutVars>
      </dgm:prSet>
      <dgm:spPr/>
    </dgm:pt>
    <dgm:pt modelId="{17E022EF-1321-459F-A9B7-ABDBB5576684}" type="pres">
      <dgm:prSet presAssocID="{584736F5-B46F-44B1-A6A4-95915C8C8C3C}" presName="spacing" presStyleCnt="0"/>
      <dgm:spPr/>
    </dgm:pt>
    <dgm:pt modelId="{C443A4B2-676F-4BDE-BFEA-66D965DDC645}" type="pres">
      <dgm:prSet presAssocID="{EBD931CE-A832-4C17-A2AF-E17CBD231AAB}" presName="linNode" presStyleCnt="0"/>
      <dgm:spPr/>
    </dgm:pt>
    <dgm:pt modelId="{94324031-C8A2-4392-A4B6-D0E5DC137447}" type="pres">
      <dgm:prSet presAssocID="{EBD931CE-A832-4C17-A2AF-E17CBD231AAB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5A117B-AF68-4DAC-9254-5365D9819525}" type="pres">
      <dgm:prSet presAssocID="{EBD931CE-A832-4C17-A2AF-E17CBD231AAB}" presName="childShp" presStyleLbl="bgAccFollowNode1" presStyleIdx="1" presStyleCnt="6">
        <dgm:presLayoutVars>
          <dgm:bulletEnabled val="1"/>
        </dgm:presLayoutVars>
      </dgm:prSet>
      <dgm:spPr/>
    </dgm:pt>
    <dgm:pt modelId="{9F76D749-ECC7-42AF-BA08-23328EB69741}" type="pres">
      <dgm:prSet presAssocID="{7C1102E0-6D45-497B-BBC2-78FD1D491880}" presName="spacing" presStyleCnt="0"/>
      <dgm:spPr/>
    </dgm:pt>
    <dgm:pt modelId="{8F0E1E69-E018-412D-96FD-670298492C49}" type="pres">
      <dgm:prSet presAssocID="{8E728862-698D-45BE-B508-EDF5BC550EE8}" presName="linNode" presStyleCnt="0"/>
      <dgm:spPr/>
    </dgm:pt>
    <dgm:pt modelId="{0F5095EC-2846-42B7-91C0-225A5892B6C2}" type="pres">
      <dgm:prSet presAssocID="{8E728862-698D-45BE-B508-EDF5BC550EE8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BF9348-0DD2-41CD-B85F-877FF2D3D9D9}" type="pres">
      <dgm:prSet presAssocID="{8E728862-698D-45BE-B508-EDF5BC550EE8}" presName="childShp" presStyleLbl="bgAccFollowNode1" presStyleIdx="2" presStyleCnt="6">
        <dgm:presLayoutVars>
          <dgm:bulletEnabled val="1"/>
        </dgm:presLayoutVars>
      </dgm:prSet>
      <dgm:spPr/>
    </dgm:pt>
    <dgm:pt modelId="{19D3BF57-0C46-4B98-BF61-0DC003C6244A}" type="pres">
      <dgm:prSet presAssocID="{CE4CDA51-312B-412E-850A-3F0F5DC696C0}" presName="spacing" presStyleCnt="0"/>
      <dgm:spPr/>
    </dgm:pt>
    <dgm:pt modelId="{75444116-C3EB-4BD7-885E-2FE15AEDACC6}" type="pres">
      <dgm:prSet presAssocID="{1534A7C8-2A44-46EC-AB9C-FE624F4C3837}" presName="linNode" presStyleCnt="0"/>
      <dgm:spPr/>
    </dgm:pt>
    <dgm:pt modelId="{340FB7C5-4CC5-4D0E-9C3C-5DE14D38537C}" type="pres">
      <dgm:prSet presAssocID="{1534A7C8-2A44-46EC-AB9C-FE624F4C3837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D0E964-6686-4542-A242-13A492EE73DD}" type="pres">
      <dgm:prSet presAssocID="{1534A7C8-2A44-46EC-AB9C-FE624F4C3837}" presName="childShp" presStyleLbl="bgAccFollowNode1" presStyleIdx="3" presStyleCnt="6">
        <dgm:presLayoutVars>
          <dgm:bulletEnabled val="1"/>
        </dgm:presLayoutVars>
      </dgm:prSet>
      <dgm:spPr/>
    </dgm:pt>
    <dgm:pt modelId="{88F0D7B5-F040-483A-B032-D3CA7966AAC4}" type="pres">
      <dgm:prSet presAssocID="{E06A1FCE-2C7B-45A1-A3AC-5C1F94EC8874}" presName="spacing" presStyleCnt="0"/>
      <dgm:spPr/>
    </dgm:pt>
    <dgm:pt modelId="{0EC82589-3279-483C-A361-6F19BDFA358B}" type="pres">
      <dgm:prSet presAssocID="{19C4D34D-7070-4300-A122-900A83BE7EB8}" presName="linNode" presStyleCnt="0"/>
      <dgm:spPr/>
    </dgm:pt>
    <dgm:pt modelId="{D770FAF5-3C15-49AB-97C7-C225A226C6C9}" type="pres">
      <dgm:prSet presAssocID="{19C4D34D-7070-4300-A122-900A83BE7EB8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A60F7-9F05-4679-B289-FAD06C36F3B9}" type="pres">
      <dgm:prSet presAssocID="{19C4D34D-7070-4300-A122-900A83BE7EB8}" presName="childShp" presStyleLbl="bgAccFollowNode1" presStyleIdx="4" presStyleCnt="6">
        <dgm:presLayoutVars>
          <dgm:bulletEnabled val="1"/>
        </dgm:presLayoutVars>
      </dgm:prSet>
      <dgm:spPr/>
    </dgm:pt>
    <dgm:pt modelId="{C43CC093-39E0-4A8B-AEE4-1AAFE5D85B8E}" type="pres">
      <dgm:prSet presAssocID="{B428B7A1-AFAC-4E1C-ABE3-73BED3FFCF18}" presName="spacing" presStyleCnt="0"/>
      <dgm:spPr/>
    </dgm:pt>
    <dgm:pt modelId="{880BA883-D75B-4E0D-B4E0-13E3F2EA993A}" type="pres">
      <dgm:prSet presAssocID="{A338DE84-4E7F-4972-A355-0367C0BCBB06}" presName="linNode" presStyleCnt="0"/>
      <dgm:spPr/>
    </dgm:pt>
    <dgm:pt modelId="{B9C1026B-3B19-4DB0-AFD8-662EC8F220EE}" type="pres">
      <dgm:prSet presAssocID="{A338DE84-4E7F-4972-A355-0367C0BCBB06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4214E2-8925-4FF6-ACA7-8AC9067E9896}" type="pres">
      <dgm:prSet presAssocID="{A338DE84-4E7F-4972-A355-0367C0BCBB06}" presName="childShp" presStyleLbl="bgAccFollowNode1" presStyleIdx="5" presStyleCnt="6">
        <dgm:presLayoutVars>
          <dgm:bulletEnabled val="1"/>
        </dgm:presLayoutVars>
      </dgm:prSet>
      <dgm:spPr/>
    </dgm:pt>
  </dgm:ptLst>
  <dgm:cxnLst>
    <dgm:cxn modelId="{FAD4A2BD-51A5-4BD8-988E-8ED863779537}" type="presOf" srcId="{19C4D34D-7070-4300-A122-900A83BE7EB8}" destId="{D770FAF5-3C15-49AB-97C7-C225A226C6C9}" srcOrd="0" destOrd="0" presId="urn:microsoft.com/office/officeart/2005/8/layout/vList6"/>
    <dgm:cxn modelId="{37D43C41-65AF-423E-BB56-07CE32F1C8D2}" srcId="{170B9DD6-B675-48FE-9D92-58CF369D6BB9}" destId="{459D74C8-6619-4D35-9B78-8AA06302A88C}" srcOrd="0" destOrd="0" parTransId="{E17DBDFB-8823-43BC-8AE3-E3043C69707A}" sibTransId="{584736F5-B46F-44B1-A6A4-95915C8C8C3C}"/>
    <dgm:cxn modelId="{1F0D0BE6-C056-458D-A1D5-11E8CC945C4C}" type="presOf" srcId="{459D74C8-6619-4D35-9B78-8AA06302A88C}" destId="{31E98FA2-D162-4B7F-8551-6E361CC94981}" srcOrd="0" destOrd="0" presId="urn:microsoft.com/office/officeart/2005/8/layout/vList6"/>
    <dgm:cxn modelId="{1B4973FD-425A-484A-9070-19C1FB306086}" type="presOf" srcId="{170B9DD6-B675-48FE-9D92-58CF369D6BB9}" destId="{F37FE9E5-31C1-442B-8EC7-CE28AF2BE049}" srcOrd="0" destOrd="0" presId="urn:microsoft.com/office/officeart/2005/8/layout/vList6"/>
    <dgm:cxn modelId="{57EF8F56-4496-4711-A459-2F63A3D1B9F5}" srcId="{170B9DD6-B675-48FE-9D92-58CF369D6BB9}" destId="{8E728862-698D-45BE-B508-EDF5BC550EE8}" srcOrd="2" destOrd="0" parTransId="{DCC638E4-6D1D-40BF-8967-67FC9D7AFAAA}" sibTransId="{CE4CDA51-312B-412E-850A-3F0F5DC696C0}"/>
    <dgm:cxn modelId="{C926DA17-B4BA-436A-A131-C39DBDC21A18}" type="presOf" srcId="{EBD931CE-A832-4C17-A2AF-E17CBD231AAB}" destId="{94324031-C8A2-4392-A4B6-D0E5DC137447}" srcOrd="0" destOrd="0" presId="urn:microsoft.com/office/officeart/2005/8/layout/vList6"/>
    <dgm:cxn modelId="{82BA314E-9166-4AAD-A82A-E4986806D564}" type="presOf" srcId="{A338DE84-4E7F-4972-A355-0367C0BCBB06}" destId="{B9C1026B-3B19-4DB0-AFD8-662EC8F220EE}" srcOrd="0" destOrd="0" presId="urn:microsoft.com/office/officeart/2005/8/layout/vList6"/>
    <dgm:cxn modelId="{B6816FA3-7C03-4E12-828D-6667CBE001A9}" srcId="{170B9DD6-B675-48FE-9D92-58CF369D6BB9}" destId="{19C4D34D-7070-4300-A122-900A83BE7EB8}" srcOrd="4" destOrd="0" parTransId="{1C8F9355-2659-4570-913A-83EFBA7489F9}" sibTransId="{B428B7A1-AFAC-4E1C-ABE3-73BED3FFCF18}"/>
    <dgm:cxn modelId="{DEE33D7A-D449-4D6F-A040-5B4C2E259759}" srcId="{170B9DD6-B675-48FE-9D92-58CF369D6BB9}" destId="{1534A7C8-2A44-46EC-AB9C-FE624F4C3837}" srcOrd="3" destOrd="0" parTransId="{EAE28FAA-43C3-4DF4-B78B-4ECA1686DA49}" sibTransId="{E06A1FCE-2C7B-45A1-A3AC-5C1F94EC8874}"/>
    <dgm:cxn modelId="{73F7DD6C-CECF-4F75-A44A-D76D1FDC760A}" srcId="{170B9DD6-B675-48FE-9D92-58CF369D6BB9}" destId="{A338DE84-4E7F-4972-A355-0367C0BCBB06}" srcOrd="5" destOrd="0" parTransId="{5B10EFD8-10D7-4BA0-B223-B254287AD0C3}" sibTransId="{8B667F17-3B70-40C0-B261-73441DFB294E}"/>
    <dgm:cxn modelId="{4FD9B144-BBAA-4950-97C8-496568B0E0B9}" type="presOf" srcId="{1534A7C8-2A44-46EC-AB9C-FE624F4C3837}" destId="{340FB7C5-4CC5-4D0E-9C3C-5DE14D38537C}" srcOrd="0" destOrd="0" presId="urn:microsoft.com/office/officeart/2005/8/layout/vList6"/>
    <dgm:cxn modelId="{26DD242F-3043-4B2E-A155-0DA9322DF0A8}" type="presOf" srcId="{8E728862-698D-45BE-B508-EDF5BC550EE8}" destId="{0F5095EC-2846-42B7-91C0-225A5892B6C2}" srcOrd="0" destOrd="0" presId="urn:microsoft.com/office/officeart/2005/8/layout/vList6"/>
    <dgm:cxn modelId="{0B04C6CF-709F-4766-8C71-453261B8FCA5}" srcId="{170B9DD6-B675-48FE-9D92-58CF369D6BB9}" destId="{EBD931CE-A832-4C17-A2AF-E17CBD231AAB}" srcOrd="1" destOrd="0" parTransId="{7D605535-13FD-4BFD-9B1B-F2AD07ADA594}" sibTransId="{7C1102E0-6D45-497B-BBC2-78FD1D491880}"/>
    <dgm:cxn modelId="{18966206-F9A2-4A81-8ABD-1A710FD825D7}" type="presParOf" srcId="{F37FE9E5-31C1-442B-8EC7-CE28AF2BE049}" destId="{438F2965-57C0-483A-B4E0-78AABE575701}" srcOrd="0" destOrd="0" presId="urn:microsoft.com/office/officeart/2005/8/layout/vList6"/>
    <dgm:cxn modelId="{7C371C01-4B31-4034-ACF0-F44084F5EE6B}" type="presParOf" srcId="{438F2965-57C0-483A-B4E0-78AABE575701}" destId="{31E98FA2-D162-4B7F-8551-6E361CC94981}" srcOrd="0" destOrd="0" presId="urn:microsoft.com/office/officeart/2005/8/layout/vList6"/>
    <dgm:cxn modelId="{FD08B229-ADEE-4662-9BAB-49AFF1E9E1C6}" type="presParOf" srcId="{438F2965-57C0-483A-B4E0-78AABE575701}" destId="{989C829C-EA27-44EB-910D-84DD404C82FA}" srcOrd="1" destOrd="0" presId="urn:microsoft.com/office/officeart/2005/8/layout/vList6"/>
    <dgm:cxn modelId="{0530AED8-4D23-46E4-8BE3-4AAB75D5BC23}" type="presParOf" srcId="{F37FE9E5-31C1-442B-8EC7-CE28AF2BE049}" destId="{17E022EF-1321-459F-A9B7-ABDBB5576684}" srcOrd="1" destOrd="0" presId="urn:microsoft.com/office/officeart/2005/8/layout/vList6"/>
    <dgm:cxn modelId="{F50CC810-B383-4300-9A5C-9CED2585460D}" type="presParOf" srcId="{F37FE9E5-31C1-442B-8EC7-CE28AF2BE049}" destId="{C443A4B2-676F-4BDE-BFEA-66D965DDC645}" srcOrd="2" destOrd="0" presId="urn:microsoft.com/office/officeart/2005/8/layout/vList6"/>
    <dgm:cxn modelId="{7A7DD0A1-D4CD-4AE9-B3A0-43E9D39EEE68}" type="presParOf" srcId="{C443A4B2-676F-4BDE-BFEA-66D965DDC645}" destId="{94324031-C8A2-4392-A4B6-D0E5DC137447}" srcOrd="0" destOrd="0" presId="urn:microsoft.com/office/officeart/2005/8/layout/vList6"/>
    <dgm:cxn modelId="{B793ED2C-0638-4AFC-AB8F-541870530884}" type="presParOf" srcId="{C443A4B2-676F-4BDE-BFEA-66D965DDC645}" destId="{CD5A117B-AF68-4DAC-9254-5365D9819525}" srcOrd="1" destOrd="0" presId="urn:microsoft.com/office/officeart/2005/8/layout/vList6"/>
    <dgm:cxn modelId="{E993F820-1659-4CEF-A4F9-BAFB4CAC40AF}" type="presParOf" srcId="{F37FE9E5-31C1-442B-8EC7-CE28AF2BE049}" destId="{9F76D749-ECC7-42AF-BA08-23328EB69741}" srcOrd="3" destOrd="0" presId="urn:microsoft.com/office/officeart/2005/8/layout/vList6"/>
    <dgm:cxn modelId="{83D0C737-906A-4D87-AE0E-09801B6FF130}" type="presParOf" srcId="{F37FE9E5-31C1-442B-8EC7-CE28AF2BE049}" destId="{8F0E1E69-E018-412D-96FD-670298492C49}" srcOrd="4" destOrd="0" presId="urn:microsoft.com/office/officeart/2005/8/layout/vList6"/>
    <dgm:cxn modelId="{DFD94E9F-D70C-496D-9B09-A16A5AEFC050}" type="presParOf" srcId="{8F0E1E69-E018-412D-96FD-670298492C49}" destId="{0F5095EC-2846-42B7-91C0-225A5892B6C2}" srcOrd="0" destOrd="0" presId="urn:microsoft.com/office/officeart/2005/8/layout/vList6"/>
    <dgm:cxn modelId="{520E2A1B-E29D-40EA-B8C1-03777B84A8F2}" type="presParOf" srcId="{8F0E1E69-E018-412D-96FD-670298492C49}" destId="{22BF9348-0DD2-41CD-B85F-877FF2D3D9D9}" srcOrd="1" destOrd="0" presId="urn:microsoft.com/office/officeart/2005/8/layout/vList6"/>
    <dgm:cxn modelId="{5FBBC204-1163-4962-B992-BAFF29EFFE76}" type="presParOf" srcId="{F37FE9E5-31C1-442B-8EC7-CE28AF2BE049}" destId="{19D3BF57-0C46-4B98-BF61-0DC003C6244A}" srcOrd="5" destOrd="0" presId="urn:microsoft.com/office/officeart/2005/8/layout/vList6"/>
    <dgm:cxn modelId="{6ACE927C-E3BA-4B70-9F5B-4E0871DE0DB7}" type="presParOf" srcId="{F37FE9E5-31C1-442B-8EC7-CE28AF2BE049}" destId="{75444116-C3EB-4BD7-885E-2FE15AEDACC6}" srcOrd="6" destOrd="0" presId="urn:microsoft.com/office/officeart/2005/8/layout/vList6"/>
    <dgm:cxn modelId="{AB7A8281-3500-427D-8DF9-C8445AAEED62}" type="presParOf" srcId="{75444116-C3EB-4BD7-885E-2FE15AEDACC6}" destId="{340FB7C5-4CC5-4D0E-9C3C-5DE14D38537C}" srcOrd="0" destOrd="0" presId="urn:microsoft.com/office/officeart/2005/8/layout/vList6"/>
    <dgm:cxn modelId="{8DB73AA2-658F-471B-A7E7-BC3BC2B84B1E}" type="presParOf" srcId="{75444116-C3EB-4BD7-885E-2FE15AEDACC6}" destId="{3CD0E964-6686-4542-A242-13A492EE73DD}" srcOrd="1" destOrd="0" presId="urn:microsoft.com/office/officeart/2005/8/layout/vList6"/>
    <dgm:cxn modelId="{089FF485-267D-4EB6-B095-FE95957CB41B}" type="presParOf" srcId="{F37FE9E5-31C1-442B-8EC7-CE28AF2BE049}" destId="{88F0D7B5-F040-483A-B032-D3CA7966AAC4}" srcOrd="7" destOrd="0" presId="urn:microsoft.com/office/officeart/2005/8/layout/vList6"/>
    <dgm:cxn modelId="{7486399E-E2E4-405D-8249-2FDFE0DA533C}" type="presParOf" srcId="{F37FE9E5-31C1-442B-8EC7-CE28AF2BE049}" destId="{0EC82589-3279-483C-A361-6F19BDFA358B}" srcOrd="8" destOrd="0" presId="urn:microsoft.com/office/officeart/2005/8/layout/vList6"/>
    <dgm:cxn modelId="{3E775224-2B88-45A6-B725-57EBB7946DA0}" type="presParOf" srcId="{0EC82589-3279-483C-A361-6F19BDFA358B}" destId="{D770FAF5-3C15-49AB-97C7-C225A226C6C9}" srcOrd="0" destOrd="0" presId="urn:microsoft.com/office/officeart/2005/8/layout/vList6"/>
    <dgm:cxn modelId="{75ABC94A-0AF4-4F37-9A12-D86C7EFA0212}" type="presParOf" srcId="{0EC82589-3279-483C-A361-6F19BDFA358B}" destId="{3EEA60F7-9F05-4679-B289-FAD06C36F3B9}" srcOrd="1" destOrd="0" presId="urn:microsoft.com/office/officeart/2005/8/layout/vList6"/>
    <dgm:cxn modelId="{DF00CF22-7EA4-46C0-9380-7E99B23A344F}" type="presParOf" srcId="{F37FE9E5-31C1-442B-8EC7-CE28AF2BE049}" destId="{C43CC093-39E0-4A8B-AEE4-1AAFE5D85B8E}" srcOrd="9" destOrd="0" presId="urn:microsoft.com/office/officeart/2005/8/layout/vList6"/>
    <dgm:cxn modelId="{448879CB-A57E-43E2-841C-BE212AFED498}" type="presParOf" srcId="{F37FE9E5-31C1-442B-8EC7-CE28AF2BE049}" destId="{880BA883-D75B-4E0D-B4E0-13E3F2EA993A}" srcOrd="10" destOrd="0" presId="urn:microsoft.com/office/officeart/2005/8/layout/vList6"/>
    <dgm:cxn modelId="{1A455730-8262-4196-9C80-827BEBCEBB2A}" type="presParOf" srcId="{880BA883-D75B-4E0D-B4E0-13E3F2EA993A}" destId="{B9C1026B-3B19-4DB0-AFD8-662EC8F220EE}" srcOrd="0" destOrd="0" presId="urn:microsoft.com/office/officeart/2005/8/layout/vList6"/>
    <dgm:cxn modelId="{0AE1C402-DE15-4960-9A9B-9822DBCAA4EC}" type="presParOf" srcId="{880BA883-D75B-4E0D-B4E0-13E3F2EA993A}" destId="{364214E2-8925-4FF6-ACA7-8AC9067E989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43420F-EA48-4568-91E2-44A1F1FCC294}" type="doc">
      <dgm:prSet loTypeId="urn:microsoft.com/office/officeart/2005/8/layout/pyramid2" loCatId="pyramid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5953070B-8977-40D1-916E-0EE3EFDFBE35}">
      <dgm:prSet custT="1"/>
      <dgm:spPr/>
      <dgm:t>
        <a:bodyPr/>
        <a:lstStyle/>
        <a:p>
          <a:pPr rtl="0"/>
          <a:r>
            <a:rPr lang="ru-RU" sz="1600" dirty="0" smtClean="0"/>
            <a:t>- механизм «муниципального социального заказа»</a:t>
          </a:r>
          <a:endParaRPr lang="ru-RU" sz="1600" dirty="0"/>
        </a:p>
      </dgm:t>
    </dgm:pt>
    <dgm:pt modelId="{F1ACD59E-0635-4276-93F9-5E004500639E}" type="parTrans" cxnId="{6C51FC32-6982-448C-8B23-84FE3671429F}">
      <dgm:prSet/>
      <dgm:spPr/>
      <dgm:t>
        <a:bodyPr/>
        <a:lstStyle/>
        <a:p>
          <a:endParaRPr lang="ru-RU"/>
        </a:p>
      </dgm:t>
    </dgm:pt>
    <dgm:pt modelId="{060D2426-2888-4E43-8B06-1CF0829EB054}" type="sibTrans" cxnId="{6C51FC32-6982-448C-8B23-84FE3671429F}">
      <dgm:prSet/>
      <dgm:spPr/>
      <dgm:t>
        <a:bodyPr/>
        <a:lstStyle/>
        <a:p>
          <a:endParaRPr lang="ru-RU"/>
        </a:p>
      </dgm:t>
    </dgm:pt>
    <dgm:pt modelId="{5D19A5AC-0583-432E-9D38-66E6ADA69BA0}">
      <dgm:prSet custT="1"/>
      <dgm:spPr/>
      <dgm:t>
        <a:bodyPr/>
        <a:lstStyle/>
        <a:p>
          <a:pPr rtl="0"/>
          <a:r>
            <a:rPr lang="ru-RU" sz="1400" dirty="0" smtClean="0"/>
            <a:t>- интеграция ресурсов организаций дополнительного образования детей, находящихся в муниципальном образовании</a:t>
          </a:r>
          <a:endParaRPr lang="ru-RU" sz="1400" dirty="0"/>
        </a:p>
      </dgm:t>
    </dgm:pt>
    <dgm:pt modelId="{6B5DAC81-C115-41AD-922E-3332EE2F593D}" type="parTrans" cxnId="{50190617-8C8B-4257-8B57-8E4F182F4D25}">
      <dgm:prSet/>
      <dgm:spPr/>
      <dgm:t>
        <a:bodyPr/>
        <a:lstStyle/>
        <a:p>
          <a:endParaRPr lang="ru-RU"/>
        </a:p>
      </dgm:t>
    </dgm:pt>
    <dgm:pt modelId="{64F4BA73-DC02-4A8B-9ED7-168880E0A073}" type="sibTrans" cxnId="{50190617-8C8B-4257-8B57-8E4F182F4D25}">
      <dgm:prSet/>
      <dgm:spPr/>
      <dgm:t>
        <a:bodyPr/>
        <a:lstStyle/>
        <a:p>
          <a:endParaRPr lang="ru-RU"/>
        </a:p>
      </dgm:t>
    </dgm:pt>
    <dgm:pt modelId="{99EFE2B8-F2C9-4B79-814B-951B7539059D}">
      <dgm:prSet custT="1"/>
      <dgm:spPr/>
      <dgm:t>
        <a:bodyPr/>
        <a:lstStyle/>
        <a:p>
          <a:pPr rtl="0"/>
          <a:r>
            <a:rPr lang="ru-RU" sz="1200" dirty="0" smtClean="0"/>
            <a:t>- использование механизма «общественно-государственного </a:t>
          </a:r>
          <a:r>
            <a:rPr lang="ru-RU" sz="1200" dirty="0" err="1" smtClean="0"/>
            <a:t>партнѐрства</a:t>
          </a:r>
          <a:r>
            <a:rPr lang="ru-RU" sz="1200" dirty="0" smtClean="0"/>
            <a:t>» в поддержке программ дополнительного образования детей и т.д.</a:t>
          </a:r>
          <a:endParaRPr lang="ru-RU" sz="1200" dirty="0"/>
        </a:p>
      </dgm:t>
    </dgm:pt>
    <dgm:pt modelId="{B78D4B05-E4C8-49C2-AA40-36DE542B27EA}" type="parTrans" cxnId="{4368C95A-A68A-4015-AED1-7F6F04086155}">
      <dgm:prSet/>
      <dgm:spPr/>
      <dgm:t>
        <a:bodyPr/>
        <a:lstStyle/>
        <a:p>
          <a:endParaRPr lang="ru-RU"/>
        </a:p>
      </dgm:t>
    </dgm:pt>
    <dgm:pt modelId="{E0C2CA87-9E3A-4222-BD32-AFE902A0E543}" type="sibTrans" cxnId="{4368C95A-A68A-4015-AED1-7F6F04086155}">
      <dgm:prSet/>
      <dgm:spPr/>
      <dgm:t>
        <a:bodyPr/>
        <a:lstStyle/>
        <a:p>
          <a:endParaRPr lang="ru-RU"/>
        </a:p>
      </dgm:t>
    </dgm:pt>
    <dgm:pt modelId="{DCEC4A4D-DBB9-4D8A-BD54-433544CCB54D}">
      <dgm:prSet custT="1"/>
      <dgm:spPr/>
      <dgm:t>
        <a:bodyPr/>
        <a:lstStyle/>
        <a:p>
          <a:pPr rtl="0"/>
          <a:r>
            <a:rPr lang="ru-RU" sz="1400" dirty="0" smtClean="0">
              <a:solidFill>
                <a:schemeClr val="tx1"/>
              </a:solidFill>
            </a:rPr>
            <a:t>- механизм межведомственного взаимодействия</a:t>
          </a:r>
          <a:endParaRPr lang="ru-RU" sz="1400" dirty="0">
            <a:solidFill>
              <a:schemeClr val="tx1"/>
            </a:solidFill>
          </a:endParaRPr>
        </a:p>
      </dgm:t>
    </dgm:pt>
    <dgm:pt modelId="{5E7B492F-B7CF-404C-8001-5CB52923D6C8}" type="parTrans" cxnId="{E8DBBE48-D742-4415-B05E-1B00759CAD65}">
      <dgm:prSet/>
      <dgm:spPr/>
      <dgm:t>
        <a:bodyPr/>
        <a:lstStyle/>
        <a:p>
          <a:endParaRPr lang="ru-RU"/>
        </a:p>
      </dgm:t>
    </dgm:pt>
    <dgm:pt modelId="{63074E78-DC38-437B-A13C-B790DA5EF934}" type="sibTrans" cxnId="{E8DBBE48-D742-4415-B05E-1B00759CAD65}">
      <dgm:prSet/>
      <dgm:spPr/>
      <dgm:t>
        <a:bodyPr/>
        <a:lstStyle/>
        <a:p>
          <a:endParaRPr lang="ru-RU"/>
        </a:p>
      </dgm:t>
    </dgm:pt>
    <dgm:pt modelId="{E9428C12-01C7-403F-ADDB-0948CE0BAC57}" type="pres">
      <dgm:prSet presAssocID="{1F43420F-EA48-4568-91E2-44A1F1FCC29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54E9575B-6537-4450-ACD0-9B4E5F2817D0}" type="pres">
      <dgm:prSet presAssocID="{1F43420F-EA48-4568-91E2-44A1F1FCC294}" presName="pyramid" presStyleLbl="node1" presStyleIdx="0" presStyleCnt="1"/>
      <dgm:spPr/>
    </dgm:pt>
    <dgm:pt modelId="{D0A0900A-114E-4CE4-9569-B3F752770F13}" type="pres">
      <dgm:prSet presAssocID="{1F43420F-EA48-4568-91E2-44A1F1FCC294}" presName="theList" presStyleCnt="0"/>
      <dgm:spPr/>
    </dgm:pt>
    <dgm:pt modelId="{72A2A293-5ECE-4F16-88E8-F23CCC415A25}" type="pres">
      <dgm:prSet presAssocID="{5953070B-8977-40D1-916E-0EE3EFDFBE35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2C354-B9D4-4134-8217-9E6CBB06C99A}" type="pres">
      <dgm:prSet presAssocID="{5953070B-8977-40D1-916E-0EE3EFDFBE35}" presName="aSpace" presStyleCnt="0"/>
      <dgm:spPr/>
    </dgm:pt>
    <dgm:pt modelId="{2E98BCA1-FFA2-441C-B740-2890FC410AB0}" type="pres">
      <dgm:prSet presAssocID="{5D19A5AC-0583-432E-9D38-66E6ADA69BA0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57ABC-7D22-41AD-A902-4F15166EE4E5}" type="pres">
      <dgm:prSet presAssocID="{5D19A5AC-0583-432E-9D38-66E6ADA69BA0}" presName="aSpace" presStyleCnt="0"/>
      <dgm:spPr/>
    </dgm:pt>
    <dgm:pt modelId="{80204B4F-0FA8-4E3F-9393-57317E826677}" type="pres">
      <dgm:prSet presAssocID="{99EFE2B8-F2C9-4B79-814B-951B7539059D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B523BB-6AC8-4C08-93DB-8476FF93F3A2}" type="pres">
      <dgm:prSet presAssocID="{99EFE2B8-F2C9-4B79-814B-951B7539059D}" presName="aSpace" presStyleCnt="0"/>
      <dgm:spPr/>
    </dgm:pt>
    <dgm:pt modelId="{79E1B3C0-DD8A-4668-89B2-F74C9E2CA4FF}" type="pres">
      <dgm:prSet presAssocID="{DCEC4A4D-DBB9-4D8A-BD54-433544CCB54D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19E9E-5DDA-4294-AD22-307657B52E98}" type="pres">
      <dgm:prSet presAssocID="{DCEC4A4D-DBB9-4D8A-BD54-433544CCB54D}" presName="aSpace" presStyleCnt="0"/>
      <dgm:spPr/>
    </dgm:pt>
  </dgm:ptLst>
  <dgm:cxnLst>
    <dgm:cxn modelId="{D8ABA0D4-CDBC-45BB-87CD-2B5A1952D4E4}" type="presOf" srcId="{1F43420F-EA48-4568-91E2-44A1F1FCC294}" destId="{E9428C12-01C7-403F-ADDB-0948CE0BAC57}" srcOrd="0" destOrd="0" presId="urn:microsoft.com/office/officeart/2005/8/layout/pyramid2"/>
    <dgm:cxn modelId="{4368C95A-A68A-4015-AED1-7F6F04086155}" srcId="{1F43420F-EA48-4568-91E2-44A1F1FCC294}" destId="{99EFE2B8-F2C9-4B79-814B-951B7539059D}" srcOrd="2" destOrd="0" parTransId="{B78D4B05-E4C8-49C2-AA40-36DE542B27EA}" sibTransId="{E0C2CA87-9E3A-4222-BD32-AFE902A0E543}"/>
    <dgm:cxn modelId="{41CF49FA-CDF9-4BF7-A9CF-9D1359F85088}" type="presOf" srcId="{5953070B-8977-40D1-916E-0EE3EFDFBE35}" destId="{72A2A293-5ECE-4F16-88E8-F23CCC415A25}" srcOrd="0" destOrd="0" presId="urn:microsoft.com/office/officeart/2005/8/layout/pyramid2"/>
    <dgm:cxn modelId="{7BE8ECD3-7566-4297-AD83-30781EF91C7B}" type="presOf" srcId="{99EFE2B8-F2C9-4B79-814B-951B7539059D}" destId="{80204B4F-0FA8-4E3F-9393-57317E826677}" srcOrd="0" destOrd="0" presId="urn:microsoft.com/office/officeart/2005/8/layout/pyramid2"/>
    <dgm:cxn modelId="{50190617-8C8B-4257-8B57-8E4F182F4D25}" srcId="{1F43420F-EA48-4568-91E2-44A1F1FCC294}" destId="{5D19A5AC-0583-432E-9D38-66E6ADA69BA0}" srcOrd="1" destOrd="0" parTransId="{6B5DAC81-C115-41AD-922E-3332EE2F593D}" sibTransId="{64F4BA73-DC02-4A8B-9ED7-168880E0A073}"/>
    <dgm:cxn modelId="{E8DBBE48-D742-4415-B05E-1B00759CAD65}" srcId="{1F43420F-EA48-4568-91E2-44A1F1FCC294}" destId="{DCEC4A4D-DBB9-4D8A-BD54-433544CCB54D}" srcOrd="3" destOrd="0" parTransId="{5E7B492F-B7CF-404C-8001-5CB52923D6C8}" sibTransId="{63074E78-DC38-437B-A13C-B790DA5EF934}"/>
    <dgm:cxn modelId="{6C51FC32-6982-448C-8B23-84FE3671429F}" srcId="{1F43420F-EA48-4568-91E2-44A1F1FCC294}" destId="{5953070B-8977-40D1-916E-0EE3EFDFBE35}" srcOrd="0" destOrd="0" parTransId="{F1ACD59E-0635-4276-93F9-5E004500639E}" sibTransId="{060D2426-2888-4E43-8B06-1CF0829EB054}"/>
    <dgm:cxn modelId="{F04B1333-22FC-4A23-9400-4E9D38E39118}" type="presOf" srcId="{5D19A5AC-0583-432E-9D38-66E6ADA69BA0}" destId="{2E98BCA1-FFA2-441C-B740-2890FC410AB0}" srcOrd="0" destOrd="0" presId="urn:microsoft.com/office/officeart/2005/8/layout/pyramid2"/>
    <dgm:cxn modelId="{71DC5ABF-0402-4D54-A180-D476DE52E14D}" type="presOf" srcId="{DCEC4A4D-DBB9-4D8A-BD54-433544CCB54D}" destId="{79E1B3C0-DD8A-4668-89B2-F74C9E2CA4FF}" srcOrd="0" destOrd="0" presId="urn:microsoft.com/office/officeart/2005/8/layout/pyramid2"/>
    <dgm:cxn modelId="{FB7577E1-8FA6-4C15-BEE8-4BFF2567B620}" type="presParOf" srcId="{E9428C12-01C7-403F-ADDB-0948CE0BAC57}" destId="{54E9575B-6537-4450-ACD0-9B4E5F2817D0}" srcOrd="0" destOrd="0" presId="urn:microsoft.com/office/officeart/2005/8/layout/pyramid2"/>
    <dgm:cxn modelId="{32FCCEBB-81D1-41BB-A57B-2D80A39DF77D}" type="presParOf" srcId="{E9428C12-01C7-403F-ADDB-0948CE0BAC57}" destId="{D0A0900A-114E-4CE4-9569-B3F752770F13}" srcOrd="1" destOrd="0" presId="urn:microsoft.com/office/officeart/2005/8/layout/pyramid2"/>
    <dgm:cxn modelId="{70E6C4D8-0062-44E6-B13E-3AB918DCF1C8}" type="presParOf" srcId="{D0A0900A-114E-4CE4-9569-B3F752770F13}" destId="{72A2A293-5ECE-4F16-88E8-F23CCC415A25}" srcOrd="0" destOrd="0" presId="urn:microsoft.com/office/officeart/2005/8/layout/pyramid2"/>
    <dgm:cxn modelId="{6D9190C1-92FB-4E38-9CDA-26A64D66CEA8}" type="presParOf" srcId="{D0A0900A-114E-4CE4-9569-B3F752770F13}" destId="{B8C2C354-B9D4-4134-8217-9E6CBB06C99A}" srcOrd="1" destOrd="0" presId="urn:microsoft.com/office/officeart/2005/8/layout/pyramid2"/>
    <dgm:cxn modelId="{EAACC69C-96FB-40FC-9454-C060C0F0019A}" type="presParOf" srcId="{D0A0900A-114E-4CE4-9569-B3F752770F13}" destId="{2E98BCA1-FFA2-441C-B740-2890FC410AB0}" srcOrd="2" destOrd="0" presId="urn:microsoft.com/office/officeart/2005/8/layout/pyramid2"/>
    <dgm:cxn modelId="{91D56CC9-4AA5-4F25-83BD-2CF7ECFCBCF0}" type="presParOf" srcId="{D0A0900A-114E-4CE4-9569-B3F752770F13}" destId="{6BB57ABC-7D22-41AD-A902-4F15166EE4E5}" srcOrd="3" destOrd="0" presId="urn:microsoft.com/office/officeart/2005/8/layout/pyramid2"/>
    <dgm:cxn modelId="{19CEC4EB-6A02-4F25-9215-051F8842ACE6}" type="presParOf" srcId="{D0A0900A-114E-4CE4-9569-B3F752770F13}" destId="{80204B4F-0FA8-4E3F-9393-57317E826677}" srcOrd="4" destOrd="0" presId="urn:microsoft.com/office/officeart/2005/8/layout/pyramid2"/>
    <dgm:cxn modelId="{E91EE05B-DA05-42A5-9EFA-5A824B13CE53}" type="presParOf" srcId="{D0A0900A-114E-4CE4-9569-B3F752770F13}" destId="{B5B523BB-6AC8-4C08-93DB-8476FF93F3A2}" srcOrd="5" destOrd="0" presId="urn:microsoft.com/office/officeart/2005/8/layout/pyramid2"/>
    <dgm:cxn modelId="{1479A68D-C58F-44B0-8D5F-C4F6535CD1A7}" type="presParOf" srcId="{D0A0900A-114E-4CE4-9569-B3F752770F13}" destId="{79E1B3C0-DD8A-4668-89B2-F74C9E2CA4FF}" srcOrd="6" destOrd="0" presId="urn:microsoft.com/office/officeart/2005/8/layout/pyramid2"/>
    <dgm:cxn modelId="{D7E14E65-418F-4D6F-B763-7D63B7C1E1CB}" type="presParOf" srcId="{D0A0900A-114E-4CE4-9569-B3F752770F13}" destId="{75C19E9E-5DDA-4294-AD22-307657B52E98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594932-129A-4E94-A0ED-6E9F371AD233}" type="doc">
      <dgm:prSet loTypeId="urn:microsoft.com/office/officeart/2005/8/layout/vList3#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CE0503-EC3C-43F9-9CF0-B612BADA20DE}">
      <dgm:prSet/>
      <dgm:spPr/>
      <dgm:t>
        <a:bodyPr/>
        <a:lstStyle/>
        <a:p>
          <a:pPr rtl="0"/>
          <a:r>
            <a:rPr lang="ru-RU" dirty="0" smtClean="0"/>
            <a:t>увеличение числа детей в возрасте от 5 до 18 лет, обучающихся по дополнительным образовательным программам, в общей численности детей этого возраста</a:t>
          </a:r>
          <a:endParaRPr lang="ru-RU" dirty="0"/>
        </a:p>
      </dgm:t>
    </dgm:pt>
    <dgm:pt modelId="{91612477-81EA-484F-B691-0DA57AAFBD0C}" type="parTrans" cxnId="{6504B356-F47A-488D-A3E7-34A0DF3A9000}">
      <dgm:prSet/>
      <dgm:spPr/>
      <dgm:t>
        <a:bodyPr/>
        <a:lstStyle/>
        <a:p>
          <a:endParaRPr lang="ru-RU"/>
        </a:p>
      </dgm:t>
    </dgm:pt>
    <dgm:pt modelId="{C5F338FB-C5A8-4AAD-AC2B-D4B4ECAE5B9A}" type="sibTrans" cxnId="{6504B356-F47A-488D-A3E7-34A0DF3A9000}">
      <dgm:prSet/>
      <dgm:spPr/>
      <dgm:t>
        <a:bodyPr/>
        <a:lstStyle/>
        <a:p>
          <a:endParaRPr lang="ru-RU"/>
        </a:p>
      </dgm:t>
    </dgm:pt>
    <dgm:pt modelId="{8D321D07-898D-4961-889D-328056165AEF}" type="pres">
      <dgm:prSet presAssocID="{90594932-129A-4E94-A0ED-6E9F371AD23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4C1470-4904-4151-B52E-C52EEDFEF54F}" type="pres">
      <dgm:prSet presAssocID="{FECE0503-EC3C-43F9-9CF0-B612BADA20DE}" presName="composite" presStyleCnt="0"/>
      <dgm:spPr/>
    </dgm:pt>
    <dgm:pt modelId="{4BB3C77C-D19C-4422-91E7-6DBF58282B19}" type="pres">
      <dgm:prSet presAssocID="{FECE0503-EC3C-43F9-9CF0-B612BADA20DE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8037058-7FCF-4C76-879F-C958E0A80EC9}" type="pres">
      <dgm:prSet presAssocID="{FECE0503-EC3C-43F9-9CF0-B612BADA20DE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04B356-F47A-488D-A3E7-34A0DF3A9000}" srcId="{90594932-129A-4E94-A0ED-6E9F371AD233}" destId="{FECE0503-EC3C-43F9-9CF0-B612BADA20DE}" srcOrd="0" destOrd="0" parTransId="{91612477-81EA-484F-B691-0DA57AAFBD0C}" sibTransId="{C5F338FB-C5A8-4AAD-AC2B-D4B4ECAE5B9A}"/>
    <dgm:cxn modelId="{F8758CC6-64F1-4BF4-AA39-9E5E4D1FB515}" type="presOf" srcId="{FECE0503-EC3C-43F9-9CF0-B612BADA20DE}" destId="{A8037058-7FCF-4C76-879F-C958E0A80EC9}" srcOrd="0" destOrd="0" presId="urn:microsoft.com/office/officeart/2005/8/layout/vList3#2"/>
    <dgm:cxn modelId="{F7E669D5-36DD-4CE7-9D24-6C53B5C19E28}" type="presOf" srcId="{90594932-129A-4E94-A0ED-6E9F371AD233}" destId="{8D321D07-898D-4961-889D-328056165AEF}" srcOrd="0" destOrd="0" presId="urn:microsoft.com/office/officeart/2005/8/layout/vList3#2"/>
    <dgm:cxn modelId="{1FD7584F-B988-4AEC-8DFC-878CD2CFDC4E}" type="presParOf" srcId="{8D321D07-898D-4961-889D-328056165AEF}" destId="{944C1470-4904-4151-B52E-C52EEDFEF54F}" srcOrd="0" destOrd="0" presId="urn:microsoft.com/office/officeart/2005/8/layout/vList3#2"/>
    <dgm:cxn modelId="{F7F2D50E-2403-4EE7-BE03-1FF86AE15D4E}" type="presParOf" srcId="{944C1470-4904-4151-B52E-C52EEDFEF54F}" destId="{4BB3C77C-D19C-4422-91E7-6DBF58282B19}" srcOrd="0" destOrd="0" presId="urn:microsoft.com/office/officeart/2005/8/layout/vList3#2"/>
    <dgm:cxn modelId="{87437887-1D3F-445D-A41B-4A63C8D42D57}" type="presParOf" srcId="{944C1470-4904-4151-B52E-C52EEDFEF54F}" destId="{A8037058-7FCF-4C76-879F-C958E0A80EC9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DEC1C43-94C4-4AA6-80F1-4130599C11CC}" type="doc">
      <dgm:prSet loTypeId="urn:microsoft.com/office/officeart/2005/8/layout/vList2" loCatId="list" qsTypeId="urn:microsoft.com/office/officeart/2005/8/quickstyle/simple2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AF071F67-C9B5-4862-989A-8D76F24D3112}">
      <dgm:prSet/>
      <dgm:spPr/>
      <dgm:t>
        <a:bodyPr/>
        <a:lstStyle/>
        <a:p>
          <a:pPr rtl="0"/>
          <a:r>
            <a:rPr lang="ru-RU" dirty="0" smtClean="0"/>
            <a:t>расширение доступа к услугам ДОД детей с ограниченными возможностями здоровья, детей из малоимущих семей, детей-сирот  за счет использования инструментов адресной поддержки</a:t>
          </a:r>
          <a:endParaRPr lang="ru-RU" dirty="0"/>
        </a:p>
      </dgm:t>
    </dgm:pt>
    <dgm:pt modelId="{7C1FAF60-B0FB-4BBF-B996-F88E4743D158}" type="parTrans" cxnId="{AC29C303-7A86-408D-96A5-508C665018B3}">
      <dgm:prSet/>
      <dgm:spPr/>
      <dgm:t>
        <a:bodyPr/>
        <a:lstStyle/>
        <a:p>
          <a:endParaRPr lang="ru-RU"/>
        </a:p>
      </dgm:t>
    </dgm:pt>
    <dgm:pt modelId="{40D2B265-07EA-49AD-BCDB-95089D6AAF74}" type="sibTrans" cxnId="{AC29C303-7A86-408D-96A5-508C665018B3}">
      <dgm:prSet/>
      <dgm:spPr/>
      <dgm:t>
        <a:bodyPr/>
        <a:lstStyle/>
        <a:p>
          <a:endParaRPr lang="ru-RU"/>
        </a:p>
      </dgm:t>
    </dgm:pt>
    <dgm:pt modelId="{DA141E26-7B0E-4E17-B65E-5662ABED9903}">
      <dgm:prSet/>
      <dgm:spPr/>
      <dgm:t>
        <a:bodyPr/>
        <a:lstStyle/>
        <a:p>
          <a:pPr rtl="0"/>
          <a:r>
            <a:rPr lang="ru-RU" dirty="0" smtClean="0"/>
            <a:t>повышение  удовлетворенности населения качеством услуг ДОД</a:t>
          </a:r>
          <a:endParaRPr lang="ru-RU" dirty="0"/>
        </a:p>
      </dgm:t>
    </dgm:pt>
    <dgm:pt modelId="{F8B75181-71E7-4862-BA01-5C77A3037EA5}" type="parTrans" cxnId="{5AD6B3B4-6D5A-46C5-B909-145566F11780}">
      <dgm:prSet/>
      <dgm:spPr/>
      <dgm:t>
        <a:bodyPr/>
        <a:lstStyle/>
        <a:p>
          <a:endParaRPr lang="ru-RU"/>
        </a:p>
      </dgm:t>
    </dgm:pt>
    <dgm:pt modelId="{A23FA672-F248-4A08-AA2E-0A66857B5760}" type="sibTrans" cxnId="{5AD6B3B4-6D5A-46C5-B909-145566F11780}">
      <dgm:prSet/>
      <dgm:spPr/>
      <dgm:t>
        <a:bodyPr/>
        <a:lstStyle/>
        <a:p>
          <a:endParaRPr lang="ru-RU"/>
        </a:p>
      </dgm:t>
    </dgm:pt>
    <dgm:pt modelId="{94E8A946-130D-46B6-A15F-295B3AF10D7B}">
      <dgm:prSet/>
      <dgm:spPr/>
      <dgm:t>
        <a:bodyPr/>
        <a:lstStyle/>
        <a:p>
          <a:pPr rtl="0"/>
          <a:r>
            <a:rPr lang="ru-RU" dirty="0" smtClean="0"/>
            <a:t>создание  условий для реализации современных программ  исследовательской, научно-технической, проектно-конструкторской деятельности обучающихся</a:t>
          </a:r>
          <a:endParaRPr lang="ru-RU" dirty="0"/>
        </a:p>
      </dgm:t>
    </dgm:pt>
    <dgm:pt modelId="{D7DBE475-7B53-4383-90C0-CDE08C410A90}" type="parTrans" cxnId="{987AEF33-0DA3-4E4C-911B-89D6D65DF21C}">
      <dgm:prSet/>
      <dgm:spPr/>
      <dgm:t>
        <a:bodyPr/>
        <a:lstStyle/>
        <a:p>
          <a:endParaRPr lang="ru-RU"/>
        </a:p>
      </dgm:t>
    </dgm:pt>
    <dgm:pt modelId="{6A85A630-4BB6-4C66-BBB9-B72CAC473B7C}" type="sibTrans" cxnId="{987AEF33-0DA3-4E4C-911B-89D6D65DF21C}">
      <dgm:prSet/>
      <dgm:spPr/>
      <dgm:t>
        <a:bodyPr/>
        <a:lstStyle/>
        <a:p>
          <a:endParaRPr lang="ru-RU"/>
        </a:p>
      </dgm:t>
    </dgm:pt>
    <dgm:pt modelId="{C8717497-38BF-45AC-8CFC-A1E4A5EA8130}">
      <dgm:prSet/>
      <dgm:spPr/>
      <dgm:t>
        <a:bodyPr/>
        <a:lstStyle/>
        <a:p>
          <a:pPr rtl="0"/>
          <a:r>
            <a:rPr lang="ru-RU" dirty="0" smtClean="0"/>
            <a:t>получение в т.ч. одаренными детьми и талантливой молодежью, соответствующего их потребностям дополнительного образования</a:t>
          </a:r>
          <a:endParaRPr lang="ru-RU" dirty="0"/>
        </a:p>
      </dgm:t>
    </dgm:pt>
    <dgm:pt modelId="{488AE67B-1154-4EB5-8EA7-1AA01B644359}" type="parTrans" cxnId="{77C30797-7871-442C-86CE-6BA197F3844D}">
      <dgm:prSet/>
      <dgm:spPr/>
      <dgm:t>
        <a:bodyPr/>
        <a:lstStyle/>
        <a:p>
          <a:endParaRPr lang="ru-RU"/>
        </a:p>
      </dgm:t>
    </dgm:pt>
    <dgm:pt modelId="{580FFF60-2BA0-47D8-88B1-DE7A8866AF3C}" type="sibTrans" cxnId="{77C30797-7871-442C-86CE-6BA197F3844D}">
      <dgm:prSet/>
      <dgm:spPr/>
      <dgm:t>
        <a:bodyPr/>
        <a:lstStyle/>
        <a:p>
          <a:endParaRPr lang="ru-RU"/>
        </a:p>
      </dgm:t>
    </dgm:pt>
    <dgm:pt modelId="{9B57F80C-109D-44FC-AC1C-4C5A377BC824}">
      <dgm:prSet/>
      <dgm:spPr/>
      <dgm:t>
        <a:bodyPr/>
        <a:lstStyle/>
        <a:p>
          <a:pPr rtl="0"/>
          <a:r>
            <a:rPr lang="ru-RU" dirty="0" smtClean="0"/>
            <a:t>будут проведены меры по восстановлению и развитию материально-технического и кадрового потенциала организации</a:t>
          </a:r>
          <a:endParaRPr lang="ru-RU" dirty="0"/>
        </a:p>
      </dgm:t>
    </dgm:pt>
    <dgm:pt modelId="{34606B4A-3BB6-4EAD-9D51-52160A48DA65}" type="parTrans" cxnId="{F97B1E6C-37C6-4811-B114-DAB6959841A0}">
      <dgm:prSet/>
      <dgm:spPr/>
      <dgm:t>
        <a:bodyPr/>
        <a:lstStyle/>
        <a:p>
          <a:endParaRPr lang="ru-RU"/>
        </a:p>
      </dgm:t>
    </dgm:pt>
    <dgm:pt modelId="{CE546C09-B109-43D5-A621-A864E1929271}" type="sibTrans" cxnId="{F97B1E6C-37C6-4811-B114-DAB6959841A0}">
      <dgm:prSet/>
      <dgm:spPr/>
      <dgm:t>
        <a:bodyPr/>
        <a:lstStyle/>
        <a:p>
          <a:endParaRPr lang="ru-RU"/>
        </a:p>
      </dgm:t>
    </dgm:pt>
    <dgm:pt modelId="{D7BE62A0-C743-485E-BCB1-466717D26D75}">
      <dgm:prSet/>
      <dgm:spPr/>
      <dgm:t>
        <a:bodyPr/>
        <a:lstStyle/>
        <a:p>
          <a:pPr rtl="0"/>
          <a:r>
            <a:rPr lang="ru-RU" dirty="0" smtClean="0"/>
            <a:t>увеличение количества новых программ в сфере ДОД (не менее 30% от всей совокупности программ) </a:t>
          </a:r>
          <a:endParaRPr lang="ru-RU" dirty="0"/>
        </a:p>
      </dgm:t>
    </dgm:pt>
    <dgm:pt modelId="{A0CC26AE-5E78-4878-8200-78D2F83E63B5}" type="parTrans" cxnId="{50A72E92-7582-4C0D-910C-0D22E1ED1EFE}">
      <dgm:prSet/>
      <dgm:spPr/>
      <dgm:t>
        <a:bodyPr/>
        <a:lstStyle/>
        <a:p>
          <a:endParaRPr lang="ru-RU"/>
        </a:p>
      </dgm:t>
    </dgm:pt>
    <dgm:pt modelId="{966FB8B1-A73E-4D40-8A8D-4062FF19873E}" type="sibTrans" cxnId="{50A72E92-7582-4C0D-910C-0D22E1ED1EFE}">
      <dgm:prSet/>
      <dgm:spPr/>
      <dgm:t>
        <a:bodyPr/>
        <a:lstStyle/>
        <a:p>
          <a:endParaRPr lang="ru-RU"/>
        </a:p>
      </dgm:t>
    </dgm:pt>
    <dgm:pt modelId="{2A0A7490-F051-4D1A-8D97-6F7A3B4CC682}" type="pres">
      <dgm:prSet presAssocID="{7DEC1C43-94C4-4AA6-80F1-4130599C11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2C8F86-6A8C-40C5-9E91-2BEC610256F9}" type="pres">
      <dgm:prSet presAssocID="{AF071F67-C9B5-4862-989A-8D76F24D311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D77D05-67FB-4FC3-97B3-C0BF7E6B993C}" type="pres">
      <dgm:prSet presAssocID="{40D2B265-07EA-49AD-BCDB-95089D6AAF74}" presName="spacer" presStyleCnt="0"/>
      <dgm:spPr/>
    </dgm:pt>
    <dgm:pt modelId="{4815C3E7-8DBD-451E-BA72-7593DA9F2A3C}" type="pres">
      <dgm:prSet presAssocID="{DA141E26-7B0E-4E17-B65E-5662ABED990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5F8854-56AB-4A86-90E1-C7EE356AD93F}" type="pres">
      <dgm:prSet presAssocID="{A23FA672-F248-4A08-AA2E-0A66857B5760}" presName="spacer" presStyleCnt="0"/>
      <dgm:spPr/>
    </dgm:pt>
    <dgm:pt modelId="{2CB4EB85-4FF3-4C39-A5CE-8C57CBF0DD06}" type="pres">
      <dgm:prSet presAssocID="{94E8A946-130D-46B6-A15F-295B3AF10D7B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1C3E2-7F43-447C-95C8-C7BBF7C9DA59}" type="pres">
      <dgm:prSet presAssocID="{6A85A630-4BB6-4C66-BBB9-B72CAC473B7C}" presName="spacer" presStyleCnt="0"/>
      <dgm:spPr/>
    </dgm:pt>
    <dgm:pt modelId="{445224DB-1480-4797-95E8-F273137BFB13}" type="pres">
      <dgm:prSet presAssocID="{C8717497-38BF-45AC-8CFC-A1E4A5EA8130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17D78-7462-47D7-9839-3D9318DA6B34}" type="pres">
      <dgm:prSet presAssocID="{580FFF60-2BA0-47D8-88B1-DE7A8866AF3C}" presName="spacer" presStyleCnt="0"/>
      <dgm:spPr/>
    </dgm:pt>
    <dgm:pt modelId="{4E6C4C21-FFCD-4DE3-B37E-36239B69DDB6}" type="pres">
      <dgm:prSet presAssocID="{9B57F80C-109D-44FC-AC1C-4C5A377BC824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3A0E20-DF81-4997-B265-628ED2D6BF24}" type="pres">
      <dgm:prSet presAssocID="{CE546C09-B109-43D5-A621-A864E1929271}" presName="spacer" presStyleCnt="0"/>
      <dgm:spPr/>
    </dgm:pt>
    <dgm:pt modelId="{DD491F42-9BF1-424F-A8ED-8C9DABE5E042}" type="pres">
      <dgm:prSet presAssocID="{D7BE62A0-C743-485E-BCB1-466717D26D7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D6B3B4-6D5A-46C5-B909-145566F11780}" srcId="{7DEC1C43-94C4-4AA6-80F1-4130599C11CC}" destId="{DA141E26-7B0E-4E17-B65E-5662ABED9903}" srcOrd="1" destOrd="0" parTransId="{F8B75181-71E7-4862-BA01-5C77A3037EA5}" sibTransId="{A23FA672-F248-4A08-AA2E-0A66857B5760}"/>
    <dgm:cxn modelId="{9EC72722-82D9-4089-AD1F-36D71E956C77}" type="presOf" srcId="{7DEC1C43-94C4-4AA6-80F1-4130599C11CC}" destId="{2A0A7490-F051-4D1A-8D97-6F7A3B4CC682}" srcOrd="0" destOrd="0" presId="urn:microsoft.com/office/officeart/2005/8/layout/vList2"/>
    <dgm:cxn modelId="{987AEF33-0DA3-4E4C-911B-89D6D65DF21C}" srcId="{7DEC1C43-94C4-4AA6-80F1-4130599C11CC}" destId="{94E8A946-130D-46B6-A15F-295B3AF10D7B}" srcOrd="2" destOrd="0" parTransId="{D7DBE475-7B53-4383-90C0-CDE08C410A90}" sibTransId="{6A85A630-4BB6-4C66-BBB9-B72CAC473B7C}"/>
    <dgm:cxn modelId="{CC8557CE-15B0-4D11-82F0-D8FE7FA2F5A9}" type="presOf" srcId="{D7BE62A0-C743-485E-BCB1-466717D26D75}" destId="{DD491F42-9BF1-424F-A8ED-8C9DABE5E042}" srcOrd="0" destOrd="0" presId="urn:microsoft.com/office/officeart/2005/8/layout/vList2"/>
    <dgm:cxn modelId="{77C30797-7871-442C-86CE-6BA197F3844D}" srcId="{7DEC1C43-94C4-4AA6-80F1-4130599C11CC}" destId="{C8717497-38BF-45AC-8CFC-A1E4A5EA8130}" srcOrd="3" destOrd="0" parTransId="{488AE67B-1154-4EB5-8EA7-1AA01B644359}" sibTransId="{580FFF60-2BA0-47D8-88B1-DE7A8866AF3C}"/>
    <dgm:cxn modelId="{F97B1E6C-37C6-4811-B114-DAB6959841A0}" srcId="{7DEC1C43-94C4-4AA6-80F1-4130599C11CC}" destId="{9B57F80C-109D-44FC-AC1C-4C5A377BC824}" srcOrd="4" destOrd="0" parTransId="{34606B4A-3BB6-4EAD-9D51-52160A48DA65}" sibTransId="{CE546C09-B109-43D5-A621-A864E1929271}"/>
    <dgm:cxn modelId="{A086FC1E-9A4C-44BE-93A5-4A32D09C13FD}" type="presOf" srcId="{9B57F80C-109D-44FC-AC1C-4C5A377BC824}" destId="{4E6C4C21-FFCD-4DE3-B37E-36239B69DDB6}" srcOrd="0" destOrd="0" presId="urn:microsoft.com/office/officeart/2005/8/layout/vList2"/>
    <dgm:cxn modelId="{9838778E-5086-4186-A85C-387B0EC1E9BF}" type="presOf" srcId="{C8717497-38BF-45AC-8CFC-A1E4A5EA8130}" destId="{445224DB-1480-4797-95E8-F273137BFB13}" srcOrd="0" destOrd="0" presId="urn:microsoft.com/office/officeart/2005/8/layout/vList2"/>
    <dgm:cxn modelId="{5A300A94-028A-4D7F-9A26-4BF1B2AEB323}" type="presOf" srcId="{94E8A946-130D-46B6-A15F-295B3AF10D7B}" destId="{2CB4EB85-4FF3-4C39-A5CE-8C57CBF0DD06}" srcOrd="0" destOrd="0" presId="urn:microsoft.com/office/officeart/2005/8/layout/vList2"/>
    <dgm:cxn modelId="{0D8323F1-CA83-42BA-BB7E-F8F469732F75}" type="presOf" srcId="{AF071F67-C9B5-4862-989A-8D76F24D3112}" destId="{CF2C8F86-6A8C-40C5-9E91-2BEC610256F9}" srcOrd="0" destOrd="0" presId="urn:microsoft.com/office/officeart/2005/8/layout/vList2"/>
    <dgm:cxn modelId="{AC29C303-7A86-408D-96A5-508C665018B3}" srcId="{7DEC1C43-94C4-4AA6-80F1-4130599C11CC}" destId="{AF071F67-C9B5-4862-989A-8D76F24D3112}" srcOrd="0" destOrd="0" parTransId="{7C1FAF60-B0FB-4BBF-B996-F88E4743D158}" sibTransId="{40D2B265-07EA-49AD-BCDB-95089D6AAF74}"/>
    <dgm:cxn modelId="{B0FD0DF3-2BC2-4901-BE52-34145D4FDB46}" type="presOf" srcId="{DA141E26-7B0E-4E17-B65E-5662ABED9903}" destId="{4815C3E7-8DBD-451E-BA72-7593DA9F2A3C}" srcOrd="0" destOrd="0" presId="urn:microsoft.com/office/officeart/2005/8/layout/vList2"/>
    <dgm:cxn modelId="{50A72E92-7582-4C0D-910C-0D22E1ED1EFE}" srcId="{7DEC1C43-94C4-4AA6-80F1-4130599C11CC}" destId="{D7BE62A0-C743-485E-BCB1-466717D26D75}" srcOrd="5" destOrd="0" parTransId="{A0CC26AE-5E78-4878-8200-78D2F83E63B5}" sibTransId="{966FB8B1-A73E-4D40-8A8D-4062FF19873E}"/>
    <dgm:cxn modelId="{FB64B91C-953A-41F3-816E-BEDFEC503ADD}" type="presParOf" srcId="{2A0A7490-F051-4D1A-8D97-6F7A3B4CC682}" destId="{CF2C8F86-6A8C-40C5-9E91-2BEC610256F9}" srcOrd="0" destOrd="0" presId="urn:microsoft.com/office/officeart/2005/8/layout/vList2"/>
    <dgm:cxn modelId="{9D4EEC44-6C9E-4F48-8031-57997DF5912F}" type="presParOf" srcId="{2A0A7490-F051-4D1A-8D97-6F7A3B4CC682}" destId="{07D77D05-67FB-4FC3-97B3-C0BF7E6B993C}" srcOrd="1" destOrd="0" presId="urn:microsoft.com/office/officeart/2005/8/layout/vList2"/>
    <dgm:cxn modelId="{24CF6E5A-662E-40F2-AF40-AE8CCCFC5F4C}" type="presParOf" srcId="{2A0A7490-F051-4D1A-8D97-6F7A3B4CC682}" destId="{4815C3E7-8DBD-451E-BA72-7593DA9F2A3C}" srcOrd="2" destOrd="0" presId="urn:microsoft.com/office/officeart/2005/8/layout/vList2"/>
    <dgm:cxn modelId="{AE330969-7591-4541-B2C0-FD08D08115D2}" type="presParOf" srcId="{2A0A7490-F051-4D1A-8D97-6F7A3B4CC682}" destId="{635F8854-56AB-4A86-90E1-C7EE356AD93F}" srcOrd="3" destOrd="0" presId="urn:microsoft.com/office/officeart/2005/8/layout/vList2"/>
    <dgm:cxn modelId="{25A9CA5A-3E3C-4905-9FA0-AA746B8A3E29}" type="presParOf" srcId="{2A0A7490-F051-4D1A-8D97-6F7A3B4CC682}" destId="{2CB4EB85-4FF3-4C39-A5CE-8C57CBF0DD06}" srcOrd="4" destOrd="0" presId="urn:microsoft.com/office/officeart/2005/8/layout/vList2"/>
    <dgm:cxn modelId="{554FA815-A56D-40DD-B9A5-CDE6EE3626DC}" type="presParOf" srcId="{2A0A7490-F051-4D1A-8D97-6F7A3B4CC682}" destId="{39B1C3E2-7F43-447C-95C8-C7BBF7C9DA59}" srcOrd="5" destOrd="0" presId="urn:microsoft.com/office/officeart/2005/8/layout/vList2"/>
    <dgm:cxn modelId="{D499331E-B260-4BF0-8AF2-FC302999DF04}" type="presParOf" srcId="{2A0A7490-F051-4D1A-8D97-6F7A3B4CC682}" destId="{445224DB-1480-4797-95E8-F273137BFB13}" srcOrd="6" destOrd="0" presId="urn:microsoft.com/office/officeart/2005/8/layout/vList2"/>
    <dgm:cxn modelId="{F316AFCF-319B-470A-8892-AE28F9443301}" type="presParOf" srcId="{2A0A7490-F051-4D1A-8D97-6F7A3B4CC682}" destId="{BBB17D78-7462-47D7-9839-3D9318DA6B34}" srcOrd="7" destOrd="0" presId="urn:microsoft.com/office/officeart/2005/8/layout/vList2"/>
    <dgm:cxn modelId="{71114FFE-E85A-428A-ADF7-BB624192672A}" type="presParOf" srcId="{2A0A7490-F051-4D1A-8D97-6F7A3B4CC682}" destId="{4E6C4C21-FFCD-4DE3-B37E-36239B69DDB6}" srcOrd="8" destOrd="0" presId="urn:microsoft.com/office/officeart/2005/8/layout/vList2"/>
    <dgm:cxn modelId="{49160E77-C1BC-498C-A37A-21C40A51881A}" type="presParOf" srcId="{2A0A7490-F051-4D1A-8D97-6F7A3B4CC682}" destId="{D23A0E20-DF81-4997-B265-628ED2D6BF24}" srcOrd="9" destOrd="0" presId="urn:microsoft.com/office/officeart/2005/8/layout/vList2"/>
    <dgm:cxn modelId="{5A954DA2-C3FD-4860-9EFD-51AC034E8450}" type="presParOf" srcId="{2A0A7490-F051-4D1A-8D97-6F7A3B4CC682}" destId="{DD491F42-9BF1-424F-A8ED-8C9DABE5E0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F877FF9-3408-436F-815C-CFBEA96E3B96}" type="doc">
      <dgm:prSet loTypeId="urn:microsoft.com/office/officeart/2005/8/layout/vProcess5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E32561F1-5641-49FB-9156-652E6FB5ABF5}">
      <dgm:prSet custT="1"/>
      <dgm:spPr/>
      <dgm:t>
        <a:bodyPr/>
        <a:lstStyle/>
        <a:p>
          <a:pPr rtl="0"/>
          <a:r>
            <a:rPr lang="ru-RU" sz="1400" dirty="0" smtClean="0"/>
            <a:t>формирования элиты муниципального образования (научной, культурной) через выявление талантливых детей в самых разных областях и развитие их способностей, банк данных одаренных и талантливых детей</a:t>
          </a:r>
          <a:endParaRPr lang="ru-RU" sz="1400" dirty="0"/>
        </a:p>
      </dgm:t>
    </dgm:pt>
    <dgm:pt modelId="{BED7BC0C-3C5B-440B-9A33-CF761C999785}" type="parTrans" cxnId="{AFC7305C-A770-4F63-9E14-6E224A1DAA4C}">
      <dgm:prSet/>
      <dgm:spPr/>
      <dgm:t>
        <a:bodyPr/>
        <a:lstStyle/>
        <a:p>
          <a:endParaRPr lang="ru-RU"/>
        </a:p>
      </dgm:t>
    </dgm:pt>
    <dgm:pt modelId="{42DC0BE7-7383-4D1D-AD42-7FFDE6DA3203}" type="sibTrans" cxnId="{AFC7305C-A770-4F63-9E14-6E224A1DAA4C}">
      <dgm:prSet/>
      <dgm:spPr/>
      <dgm:t>
        <a:bodyPr/>
        <a:lstStyle/>
        <a:p>
          <a:endParaRPr lang="ru-RU"/>
        </a:p>
      </dgm:t>
    </dgm:pt>
    <dgm:pt modelId="{C3BE7EA0-6291-4098-83E9-35B29B6B2D69}">
      <dgm:prSet/>
      <dgm:spPr/>
      <dgm:t>
        <a:bodyPr/>
        <a:lstStyle/>
        <a:p>
          <a:pPr rtl="0"/>
          <a:r>
            <a:rPr lang="ru-RU" dirty="0" smtClean="0"/>
            <a:t>сокращение преступности среди несовершеннолетних</a:t>
          </a:r>
          <a:endParaRPr lang="ru-RU" dirty="0"/>
        </a:p>
      </dgm:t>
    </dgm:pt>
    <dgm:pt modelId="{00605804-6268-47FB-AA38-24F0273F6536}" type="parTrans" cxnId="{3E34CB85-82D9-45A3-8E29-F966322BB3D1}">
      <dgm:prSet/>
      <dgm:spPr/>
      <dgm:t>
        <a:bodyPr/>
        <a:lstStyle/>
        <a:p>
          <a:endParaRPr lang="ru-RU"/>
        </a:p>
      </dgm:t>
    </dgm:pt>
    <dgm:pt modelId="{06E8F5BF-FABC-4FD5-9C2B-3E3C87B074F0}" type="sibTrans" cxnId="{3E34CB85-82D9-45A3-8E29-F966322BB3D1}">
      <dgm:prSet/>
      <dgm:spPr/>
      <dgm:t>
        <a:bodyPr/>
        <a:lstStyle/>
        <a:p>
          <a:endParaRPr lang="ru-RU"/>
        </a:p>
      </dgm:t>
    </dgm:pt>
    <dgm:pt modelId="{2BE911F6-23E1-4C11-AEB1-99F90A19C818}">
      <dgm:prSet/>
      <dgm:spPr/>
      <dgm:t>
        <a:bodyPr/>
        <a:lstStyle/>
        <a:p>
          <a:pPr rtl="0"/>
          <a:r>
            <a:rPr lang="ru-RU" dirty="0" smtClean="0"/>
            <a:t>снижение масштабов распространения в подростковой среде курения, алкоголизма и наркомании </a:t>
          </a:r>
          <a:endParaRPr lang="ru-RU" dirty="0"/>
        </a:p>
      </dgm:t>
    </dgm:pt>
    <dgm:pt modelId="{7DE66D59-78A9-4C49-99D5-9DB82042C0E1}" type="parTrans" cxnId="{E17DF132-224C-4FA4-AB48-B5F73A354FFD}">
      <dgm:prSet/>
      <dgm:spPr/>
      <dgm:t>
        <a:bodyPr/>
        <a:lstStyle/>
        <a:p>
          <a:endParaRPr lang="ru-RU"/>
        </a:p>
      </dgm:t>
    </dgm:pt>
    <dgm:pt modelId="{CEFD77DF-6E9B-4D37-B859-C831BE9ECD6F}" type="sibTrans" cxnId="{E17DF132-224C-4FA4-AB48-B5F73A354FFD}">
      <dgm:prSet/>
      <dgm:spPr/>
      <dgm:t>
        <a:bodyPr/>
        <a:lstStyle/>
        <a:p>
          <a:endParaRPr lang="ru-RU"/>
        </a:p>
      </dgm:t>
    </dgm:pt>
    <dgm:pt modelId="{B8E254BC-FDCB-4D93-AF29-CA4739D14157}">
      <dgm:prSet/>
      <dgm:spPr/>
      <dgm:t>
        <a:bodyPr/>
        <a:lstStyle/>
        <a:p>
          <a:pPr rtl="0"/>
          <a:r>
            <a:rPr lang="ru-RU" dirty="0" smtClean="0"/>
            <a:t>создание базовой организации дополнительного образования в муниципалитете, ресурсного центра по одному из профилей дополнительного образования в крае</a:t>
          </a:r>
          <a:endParaRPr lang="ru-RU" dirty="0"/>
        </a:p>
      </dgm:t>
    </dgm:pt>
    <dgm:pt modelId="{690086E9-F6B8-454C-960D-0571D83AFB2B}" type="parTrans" cxnId="{1E8C9A4E-696C-4455-A3A4-9A69FB802B6C}">
      <dgm:prSet/>
      <dgm:spPr/>
      <dgm:t>
        <a:bodyPr/>
        <a:lstStyle/>
        <a:p>
          <a:endParaRPr lang="ru-RU"/>
        </a:p>
      </dgm:t>
    </dgm:pt>
    <dgm:pt modelId="{DA4080EE-FBC7-495F-BA78-22F5E4F54731}" type="sibTrans" cxnId="{1E8C9A4E-696C-4455-A3A4-9A69FB802B6C}">
      <dgm:prSet/>
      <dgm:spPr/>
      <dgm:t>
        <a:bodyPr/>
        <a:lstStyle/>
        <a:p>
          <a:endParaRPr lang="ru-RU"/>
        </a:p>
      </dgm:t>
    </dgm:pt>
    <dgm:pt modelId="{27BDA50F-6998-46FE-A051-84B6F9E12BA2}" type="pres">
      <dgm:prSet presAssocID="{BF877FF9-3408-436F-815C-CFBEA96E3B9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3A3F29-DFEF-45CF-873D-70907668456F}" type="pres">
      <dgm:prSet presAssocID="{BF877FF9-3408-436F-815C-CFBEA96E3B96}" presName="dummyMaxCanvas" presStyleCnt="0">
        <dgm:presLayoutVars/>
      </dgm:prSet>
      <dgm:spPr/>
    </dgm:pt>
    <dgm:pt modelId="{452FFA0F-FACC-4857-9AF9-4D4C87631F00}" type="pres">
      <dgm:prSet presAssocID="{BF877FF9-3408-436F-815C-CFBEA96E3B9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17A867-0919-4C74-8D9D-C89DD1FDEBC8}" type="pres">
      <dgm:prSet presAssocID="{BF877FF9-3408-436F-815C-CFBEA96E3B9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54E40-BF1A-4A32-88D0-3FA28902631F}" type="pres">
      <dgm:prSet presAssocID="{BF877FF9-3408-436F-815C-CFBEA96E3B9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1063C4-3F2F-47BA-A666-1F4AE53840AD}" type="pres">
      <dgm:prSet presAssocID="{BF877FF9-3408-436F-815C-CFBEA96E3B9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6F3D7F-B7E7-47AD-99D3-A4F38C13004A}" type="pres">
      <dgm:prSet presAssocID="{BF877FF9-3408-436F-815C-CFBEA96E3B9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D143F-66CC-4537-B038-9183179A7EB8}" type="pres">
      <dgm:prSet presAssocID="{BF877FF9-3408-436F-815C-CFBEA96E3B9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8C1D5C-EC02-43EE-B497-8409214E9716}" type="pres">
      <dgm:prSet presAssocID="{BF877FF9-3408-436F-815C-CFBEA96E3B9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45850-1726-4A4E-88E9-947D3E0DE763}" type="pres">
      <dgm:prSet presAssocID="{BF877FF9-3408-436F-815C-CFBEA96E3B9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04B3A-0B2C-428C-AC24-7B85CCB094DA}" type="pres">
      <dgm:prSet presAssocID="{BF877FF9-3408-436F-815C-CFBEA96E3B9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FE5EA-9F76-4DFD-85E0-677834E50A67}" type="pres">
      <dgm:prSet presAssocID="{BF877FF9-3408-436F-815C-CFBEA96E3B9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8C7D4-345C-43AB-BEBA-0FD5FBBF4AA4}" type="pres">
      <dgm:prSet presAssocID="{BF877FF9-3408-436F-815C-CFBEA96E3B9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0906D7-DAE1-4F73-8205-FD7743EABC8D}" type="presOf" srcId="{06E8F5BF-FABC-4FD5-9C2B-3E3C87B074F0}" destId="{D41D143F-66CC-4537-B038-9183179A7EB8}" srcOrd="0" destOrd="0" presId="urn:microsoft.com/office/officeart/2005/8/layout/vProcess5"/>
    <dgm:cxn modelId="{EC30B34E-5AAD-4E26-B0CF-C01A257526B4}" type="presOf" srcId="{C3BE7EA0-6291-4098-83E9-35B29B6B2D69}" destId="{0E604B3A-0B2C-428C-AC24-7B85CCB094DA}" srcOrd="1" destOrd="0" presId="urn:microsoft.com/office/officeart/2005/8/layout/vProcess5"/>
    <dgm:cxn modelId="{1E8C9A4E-696C-4455-A3A4-9A69FB802B6C}" srcId="{BF877FF9-3408-436F-815C-CFBEA96E3B96}" destId="{B8E254BC-FDCB-4D93-AF29-CA4739D14157}" srcOrd="3" destOrd="0" parTransId="{690086E9-F6B8-454C-960D-0571D83AFB2B}" sibTransId="{DA4080EE-FBC7-495F-BA78-22F5E4F54731}"/>
    <dgm:cxn modelId="{43C3DBF1-DD25-4A77-A259-DD7F21FDD3E4}" type="presOf" srcId="{CEFD77DF-6E9B-4D37-B859-C831BE9ECD6F}" destId="{238C1D5C-EC02-43EE-B497-8409214E9716}" srcOrd="0" destOrd="0" presId="urn:microsoft.com/office/officeart/2005/8/layout/vProcess5"/>
    <dgm:cxn modelId="{B141E8CE-815E-49CC-A482-DC49E6F7B42D}" type="presOf" srcId="{E32561F1-5641-49FB-9156-652E6FB5ABF5}" destId="{452FFA0F-FACC-4857-9AF9-4D4C87631F00}" srcOrd="0" destOrd="0" presId="urn:microsoft.com/office/officeart/2005/8/layout/vProcess5"/>
    <dgm:cxn modelId="{9B4169FF-22C7-42B9-B03C-4A2680BAB98A}" type="presOf" srcId="{E32561F1-5641-49FB-9156-652E6FB5ABF5}" destId="{F4B45850-1726-4A4E-88E9-947D3E0DE763}" srcOrd="1" destOrd="0" presId="urn:microsoft.com/office/officeart/2005/8/layout/vProcess5"/>
    <dgm:cxn modelId="{C59E830D-6A09-4138-B55B-170E3FDC9841}" type="presOf" srcId="{2BE911F6-23E1-4C11-AEB1-99F90A19C818}" destId="{19C54E40-BF1A-4A32-88D0-3FA28902631F}" srcOrd="0" destOrd="0" presId="urn:microsoft.com/office/officeart/2005/8/layout/vProcess5"/>
    <dgm:cxn modelId="{5C16C7F4-C998-4ADE-9022-D2E3A367D361}" type="presOf" srcId="{2BE911F6-23E1-4C11-AEB1-99F90A19C818}" destId="{10FFE5EA-9F76-4DFD-85E0-677834E50A67}" srcOrd="1" destOrd="0" presId="urn:microsoft.com/office/officeart/2005/8/layout/vProcess5"/>
    <dgm:cxn modelId="{BC0470BA-C430-477E-B4A2-C57ABB72B61D}" type="presOf" srcId="{B8E254BC-FDCB-4D93-AF29-CA4739D14157}" destId="{22C8C7D4-345C-43AB-BEBA-0FD5FBBF4AA4}" srcOrd="1" destOrd="0" presId="urn:microsoft.com/office/officeart/2005/8/layout/vProcess5"/>
    <dgm:cxn modelId="{2CCDA591-EBAB-45DF-AB37-65C38D6E4461}" type="presOf" srcId="{42DC0BE7-7383-4D1D-AD42-7FFDE6DA3203}" destId="{DE6F3D7F-B7E7-47AD-99D3-A4F38C13004A}" srcOrd="0" destOrd="0" presId="urn:microsoft.com/office/officeart/2005/8/layout/vProcess5"/>
    <dgm:cxn modelId="{16FC49C7-7735-4C9C-8992-034AEC17C25E}" type="presOf" srcId="{C3BE7EA0-6291-4098-83E9-35B29B6B2D69}" destId="{5F17A867-0919-4C74-8D9D-C89DD1FDEBC8}" srcOrd="0" destOrd="0" presId="urn:microsoft.com/office/officeart/2005/8/layout/vProcess5"/>
    <dgm:cxn modelId="{3E33395B-A45D-42F0-ACAC-9EBE33C7C7B9}" type="presOf" srcId="{B8E254BC-FDCB-4D93-AF29-CA4739D14157}" destId="{691063C4-3F2F-47BA-A666-1F4AE53840AD}" srcOrd="0" destOrd="0" presId="urn:microsoft.com/office/officeart/2005/8/layout/vProcess5"/>
    <dgm:cxn modelId="{E17DF132-224C-4FA4-AB48-B5F73A354FFD}" srcId="{BF877FF9-3408-436F-815C-CFBEA96E3B96}" destId="{2BE911F6-23E1-4C11-AEB1-99F90A19C818}" srcOrd="2" destOrd="0" parTransId="{7DE66D59-78A9-4C49-99D5-9DB82042C0E1}" sibTransId="{CEFD77DF-6E9B-4D37-B859-C831BE9ECD6F}"/>
    <dgm:cxn modelId="{AFC7305C-A770-4F63-9E14-6E224A1DAA4C}" srcId="{BF877FF9-3408-436F-815C-CFBEA96E3B96}" destId="{E32561F1-5641-49FB-9156-652E6FB5ABF5}" srcOrd="0" destOrd="0" parTransId="{BED7BC0C-3C5B-440B-9A33-CF761C999785}" sibTransId="{42DC0BE7-7383-4D1D-AD42-7FFDE6DA3203}"/>
    <dgm:cxn modelId="{5C4279ED-4FC1-4CBA-A8AA-BBF2D10AA5BC}" type="presOf" srcId="{BF877FF9-3408-436F-815C-CFBEA96E3B96}" destId="{27BDA50F-6998-46FE-A051-84B6F9E12BA2}" srcOrd="0" destOrd="0" presId="urn:microsoft.com/office/officeart/2005/8/layout/vProcess5"/>
    <dgm:cxn modelId="{3E34CB85-82D9-45A3-8E29-F966322BB3D1}" srcId="{BF877FF9-3408-436F-815C-CFBEA96E3B96}" destId="{C3BE7EA0-6291-4098-83E9-35B29B6B2D69}" srcOrd="1" destOrd="0" parTransId="{00605804-6268-47FB-AA38-24F0273F6536}" sibTransId="{06E8F5BF-FABC-4FD5-9C2B-3E3C87B074F0}"/>
    <dgm:cxn modelId="{59D89284-4343-4553-ACD5-AB8FB4BEE48F}" type="presParOf" srcId="{27BDA50F-6998-46FE-A051-84B6F9E12BA2}" destId="{923A3F29-DFEF-45CF-873D-70907668456F}" srcOrd="0" destOrd="0" presId="urn:microsoft.com/office/officeart/2005/8/layout/vProcess5"/>
    <dgm:cxn modelId="{3FCD93DE-E572-47BD-95A8-6702B63A8B87}" type="presParOf" srcId="{27BDA50F-6998-46FE-A051-84B6F9E12BA2}" destId="{452FFA0F-FACC-4857-9AF9-4D4C87631F00}" srcOrd="1" destOrd="0" presId="urn:microsoft.com/office/officeart/2005/8/layout/vProcess5"/>
    <dgm:cxn modelId="{F4AE3E57-2E53-4A67-902E-A01254FDAC4E}" type="presParOf" srcId="{27BDA50F-6998-46FE-A051-84B6F9E12BA2}" destId="{5F17A867-0919-4C74-8D9D-C89DD1FDEBC8}" srcOrd="2" destOrd="0" presId="urn:microsoft.com/office/officeart/2005/8/layout/vProcess5"/>
    <dgm:cxn modelId="{86AD5062-44F5-4066-9C57-E56C55A82718}" type="presParOf" srcId="{27BDA50F-6998-46FE-A051-84B6F9E12BA2}" destId="{19C54E40-BF1A-4A32-88D0-3FA28902631F}" srcOrd="3" destOrd="0" presId="urn:microsoft.com/office/officeart/2005/8/layout/vProcess5"/>
    <dgm:cxn modelId="{59739706-EF43-41D1-8474-858760B12275}" type="presParOf" srcId="{27BDA50F-6998-46FE-A051-84B6F9E12BA2}" destId="{691063C4-3F2F-47BA-A666-1F4AE53840AD}" srcOrd="4" destOrd="0" presId="urn:microsoft.com/office/officeart/2005/8/layout/vProcess5"/>
    <dgm:cxn modelId="{DFA5E848-2983-4FCC-9615-A17E16BED1D9}" type="presParOf" srcId="{27BDA50F-6998-46FE-A051-84B6F9E12BA2}" destId="{DE6F3D7F-B7E7-47AD-99D3-A4F38C13004A}" srcOrd="5" destOrd="0" presId="urn:microsoft.com/office/officeart/2005/8/layout/vProcess5"/>
    <dgm:cxn modelId="{D6AC495B-23E5-41DA-8D4A-59D5C7C2833C}" type="presParOf" srcId="{27BDA50F-6998-46FE-A051-84B6F9E12BA2}" destId="{D41D143F-66CC-4537-B038-9183179A7EB8}" srcOrd="6" destOrd="0" presId="urn:microsoft.com/office/officeart/2005/8/layout/vProcess5"/>
    <dgm:cxn modelId="{F85786E7-E249-4503-A629-72E400DDA703}" type="presParOf" srcId="{27BDA50F-6998-46FE-A051-84B6F9E12BA2}" destId="{238C1D5C-EC02-43EE-B497-8409214E9716}" srcOrd="7" destOrd="0" presId="urn:microsoft.com/office/officeart/2005/8/layout/vProcess5"/>
    <dgm:cxn modelId="{2F4A33D4-CD82-4FD4-B7DA-711342D29A50}" type="presParOf" srcId="{27BDA50F-6998-46FE-A051-84B6F9E12BA2}" destId="{F4B45850-1726-4A4E-88E9-947D3E0DE763}" srcOrd="8" destOrd="0" presId="urn:microsoft.com/office/officeart/2005/8/layout/vProcess5"/>
    <dgm:cxn modelId="{BE0C1D19-5F36-437B-9829-784608CF2D37}" type="presParOf" srcId="{27BDA50F-6998-46FE-A051-84B6F9E12BA2}" destId="{0E604B3A-0B2C-428C-AC24-7B85CCB094DA}" srcOrd="9" destOrd="0" presId="urn:microsoft.com/office/officeart/2005/8/layout/vProcess5"/>
    <dgm:cxn modelId="{9531946D-B0F8-402C-8BA0-5B3126FFC074}" type="presParOf" srcId="{27BDA50F-6998-46FE-A051-84B6F9E12BA2}" destId="{10FFE5EA-9F76-4DFD-85E0-677834E50A67}" srcOrd="10" destOrd="0" presId="urn:microsoft.com/office/officeart/2005/8/layout/vProcess5"/>
    <dgm:cxn modelId="{0EA7B76E-F23B-4993-A5AA-F3D86BF5E44D}" type="presParOf" srcId="{27BDA50F-6998-46FE-A051-84B6F9E12BA2}" destId="{22C8C7D4-345C-43AB-BEBA-0FD5FBBF4AA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601BA-2ADD-4CE3-8115-02A2535C1D48}">
      <dsp:nvSpPr>
        <dsp:cNvPr id="0" name=""/>
        <dsp:cNvSpPr/>
      </dsp:nvSpPr>
      <dsp:spPr>
        <a:xfrm>
          <a:off x="0" y="193036"/>
          <a:ext cx="7643866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об организационно-правовом статусе, </a:t>
          </a:r>
          <a:endParaRPr lang="ru-RU" sz="2200" b="1" kern="1200" dirty="0"/>
        </a:p>
      </dsp:txBody>
      <dsp:txXfrm>
        <a:off x="42663" y="235699"/>
        <a:ext cx="7558540" cy="788627"/>
      </dsp:txXfrm>
    </dsp:sp>
    <dsp:sp modelId="{614D4BC2-4F7A-4D1B-9A0C-8C7E994171BE}">
      <dsp:nvSpPr>
        <dsp:cNvPr id="0" name=""/>
        <dsp:cNvSpPr/>
      </dsp:nvSpPr>
      <dsp:spPr>
        <a:xfrm>
          <a:off x="0" y="1130349"/>
          <a:ext cx="7643866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о кадровом составе, </a:t>
          </a:r>
          <a:endParaRPr lang="ru-RU" sz="2200" kern="1200" dirty="0"/>
        </a:p>
      </dsp:txBody>
      <dsp:txXfrm>
        <a:off x="42663" y="1173012"/>
        <a:ext cx="7558540" cy="788627"/>
      </dsp:txXfrm>
    </dsp:sp>
    <dsp:sp modelId="{D848555D-3309-4133-8601-CB9F5D8695A8}">
      <dsp:nvSpPr>
        <dsp:cNvPr id="0" name=""/>
        <dsp:cNvSpPr/>
      </dsp:nvSpPr>
      <dsp:spPr>
        <a:xfrm>
          <a:off x="0" y="2067663"/>
          <a:ext cx="7643866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о детских объединениях, </a:t>
          </a:r>
          <a:endParaRPr lang="ru-RU" sz="2200" b="1" kern="1200" dirty="0"/>
        </a:p>
      </dsp:txBody>
      <dsp:txXfrm>
        <a:off x="42663" y="2110326"/>
        <a:ext cx="7558540" cy="788627"/>
      </dsp:txXfrm>
    </dsp:sp>
    <dsp:sp modelId="{F39C348B-C9B4-4A74-BE7D-B16DBC7433B6}">
      <dsp:nvSpPr>
        <dsp:cNvPr id="0" name=""/>
        <dsp:cNvSpPr/>
      </dsp:nvSpPr>
      <dsp:spPr>
        <a:xfrm>
          <a:off x="0" y="3004976"/>
          <a:ext cx="7643866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о программно-методическом, материальном, техническом и другом обеспечении жизнедеятельности организации. </a:t>
          </a:r>
          <a:endParaRPr lang="ru-RU" sz="2200" kern="1200" dirty="0"/>
        </a:p>
      </dsp:txBody>
      <dsp:txXfrm>
        <a:off x="42663" y="3047639"/>
        <a:ext cx="7558540" cy="78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D10FD-61F9-43E1-B108-83B225BB856B}">
      <dsp:nvSpPr>
        <dsp:cNvPr id="0" name=""/>
        <dsp:cNvSpPr/>
      </dsp:nvSpPr>
      <dsp:spPr>
        <a:xfrm rot="10800000">
          <a:off x="1816050" y="642"/>
          <a:ext cx="6080760" cy="10066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89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Описание основных направлений модернизации системы образования, в рамках которых планируется развитие учреждения.</a:t>
          </a:r>
          <a:endParaRPr lang="ru-RU" sz="1600" kern="1200" dirty="0"/>
        </a:p>
      </dsp:txBody>
      <dsp:txXfrm rot="10800000">
        <a:off x="2067705" y="642"/>
        <a:ext cx="5829105" cy="1006621"/>
      </dsp:txXfrm>
    </dsp:sp>
    <dsp:sp modelId="{F9BE8D4B-3CDB-401B-8D52-5CB1CCC0AAC7}">
      <dsp:nvSpPr>
        <dsp:cNvPr id="0" name=""/>
        <dsp:cNvSpPr/>
      </dsp:nvSpPr>
      <dsp:spPr>
        <a:xfrm>
          <a:off x="1247189" y="642"/>
          <a:ext cx="1137723" cy="100662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81EDB4-DCD2-429C-8591-C55B768CB108}">
      <dsp:nvSpPr>
        <dsp:cNvPr id="0" name=""/>
        <dsp:cNvSpPr/>
      </dsp:nvSpPr>
      <dsp:spPr>
        <a:xfrm rot="10800000">
          <a:off x="1783275" y="1307747"/>
          <a:ext cx="6080760" cy="10066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892" tIns="53340" rIns="99568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Описание образовательных интересов, потребностей детей, родителей, местного социума; 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выделение приоритетов развития организации  дополнительного образования детей по переходу в новое качественное состояние. </a:t>
          </a:r>
          <a:endParaRPr lang="ru-RU" sz="1400" kern="1200" dirty="0"/>
        </a:p>
      </dsp:txBody>
      <dsp:txXfrm rot="10800000">
        <a:off x="2034930" y="1307747"/>
        <a:ext cx="5829105" cy="1006621"/>
      </dsp:txXfrm>
    </dsp:sp>
    <dsp:sp modelId="{487E33B1-59BF-4AA1-8996-31EA50DD7C54}">
      <dsp:nvSpPr>
        <dsp:cNvPr id="0" name=""/>
        <dsp:cNvSpPr/>
      </dsp:nvSpPr>
      <dsp:spPr>
        <a:xfrm>
          <a:off x="1279964" y="1307747"/>
          <a:ext cx="1006621" cy="100662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328AD2-ADEE-4E1A-A9A2-ED8F4F7DECAB}">
      <dsp:nvSpPr>
        <dsp:cNvPr id="0" name=""/>
        <dsp:cNvSpPr/>
      </dsp:nvSpPr>
      <dsp:spPr>
        <a:xfrm rot="10800000">
          <a:off x="1783275" y="2614852"/>
          <a:ext cx="6080760" cy="10066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89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Формулирование проблем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(«несоответствий» между желаемым и действительным).</a:t>
          </a:r>
          <a:endParaRPr lang="ru-RU" sz="1600" kern="1200" dirty="0"/>
        </a:p>
      </dsp:txBody>
      <dsp:txXfrm rot="10800000">
        <a:off x="2034930" y="2614852"/>
        <a:ext cx="5829105" cy="1006621"/>
      </dsp:txXfrm>
    </dsp:sp>
    <dsp:sp modelId="{0D8E9FAE-61E7-41C0-91A6-7EE909F04183}">
      <dsp:nvSpPr>
        <dsp:cNvPr id="0" name=""/>
        <dsp:cNvSpPr/>
      </dsp:nvSpPr>
      <dsp:spPr>
        <a:xfrm>
          <a:off x="1279964" y="2614852"/>
          <a:ext cx="1006621" cy="100662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5BA388-8957-4884-98F4-5056C4B9A629}">
      <dsp:nvSpPr>
        <dsp:cNvPr id="0" name=""/>
        <dsp:cNvSpPr/>
      </dsp:nvSpPr>
      <dsp:spPr>
        <a:xfrm rot="10800000">
          <a:off x="1783275" y="3921958"/>
          <a:ext cx="6080760" cy="100662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892" tIns="60960" rIns="113792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Переформулирование</a:t>
          </a:r>
          <a:r>
            <a:rPr lang="ru-RU" sz="1600" kern="1200" dirty="0" smtClean="0"/>
            <a:t> проблем в цели и задачи программы.</a:t>
          </a:r>
          <a:endParaRPr lang="ru-RU" sz="1600" kern="1200" dirty="0"/>
        </a:p>
      </dsp:txBody>
      <dsp:txXfrm rot="10800000">
        <a:off x="2034930" y="3921958"/>
        <a:ext cx="5829105" cy="1006621"/>
      </dsp:txXfrm>
    </dsp:sp>
    <dsp:sp modelId="{5B9F47BE-1573-4DC1-ACBA-42C2EC80B6F8}">
      <dsp:nvSpPr>
        <dsp:cNvPr id="0" name=""/>
        <dsp:cNvSpPr/>
      </dsp:nvSpPr>
      <dsp:spPr>
        <a:xfrm>
          <a:off x="1279964" y="3921958"/>
          <a:ext cx="1006621" cy="1006621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C829C-EA27-44EB-910D-84DD404C82FA}">
      <dsp:nvSpPr>
        <dsp:cNvPr id="0" name=""/>
        <dsp:cNvSpPr/>
      </dsp:nvSpPr>
      <dsp:spPr>
        <a:xfrm>
          <a:off x="3257572" y="651"/>
          <a:ext cx="4886359" cy="82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98FA2-D162-4B7F-8551-6E361CC94981}">
      <dsp:nvSpPr>
        <dsp:cNvPr id="0" name=""/>
        <dsp:cNvSpPr/>
      </dsp:nvSpPr>
      <dsp:spPr>
        <a:xfrm>
          <a:off x="0" y="651"/>
          <a:ext cx="3257572" cy="821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нормативные и правовые условия</a:t>
          </a:r>
          <a:endParaRPr lang="ru-RU" sz="1600" kern="1200" dirty="0"/>
        </a:p>
      </dsp:txBody>
      <dsp:txXfrm>
        <a:off x="40078" y="40729"/>
        <a:ext cx="3177416" cy="740848"/>
      </dsp:txXfrm>
    </dsp:sp>
    <dsp:sp modelId="{CD5A117B-AF68-4DAC-9254-5365D9819525}">
      <dsp:nvSpPr>
        <dsp:cNvPr id="0" name=""/>
        <dsp:cNvSpPr/>
      </dsp:nvSpPr>
      <dsp:spPr>
        <a:xfrm>
          <a:off x="3257572" y="903756"/>
          <a:ext cx="4886359" cy="82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24031-C8A2-4392-A4B6-D0E5DC137447}">
      <dsp:nvSpPr>
        <dsp:cNvPr id="0" name=""/>
        <dsp:cNvSpPr/>
      </dsp:nvSpPr>
      <dsp:spPr>
        <a:xfrm>
          <a:off x="0" y="903756"/>
          <a:ext cx="3257572" cy="821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кадровые условия</a:t>
          </a:r>
          <a:endParaRPr lang="ru-RU" sz="1600" kern="1200" dirty="0"/>
        </a:p>
      </dsp:txBody>
      <dsp:txXfrm>
        <a:off x="40078" y="943834"/>
        <a:ext cx="3177416" cy="740848"/>
      </dsp:txXfrm>
    </dsp:sp>
    <dsp:sp modelId="{22BF9348-0DD2-41CD-B85F-877FF2D3D9D9}">
      <dsp:nvSpPr>
        <dsp:cNvPr id="0" name=""/>
        <dsp:cNvSpPr/>
      </dsp:nvSpPr>
      <dsp:spPr>
        <a:xfrm>
          <a:off x="3257572" y="1806860"/>
          <a:ext cx="4886359" cy="82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5095EC-2846-42B7-91C0-225A5892B6C2}">
      <dsp:nvSpPr>
        <dsp:cNvPr id="0" name=""/>
        <dsp:cNvSpPr/>
      </dsp:nvSpPr>
      <dsp:spPr>
        <a:xfrm>
          <a:off x="0" y="1806860"/>
          <a:ext cx="3257572" cy="821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финансово-экономические условия </a:t>
          </a:r>
          <a:endParaRPr lang="ru-RU" sz="1600" kern="1200" dirty="0"/>
        </a:p>
      </dsp:txBody>
      <dsp:txXfrm>
        <a:off x="40078" y="1846938"/>
        <a:ext cx="3177416" cy="740848"/>
      </dsp:txXfrm>
    </dsp:sp>
    <dsp:sp modelId="{3CD0E964-6686-4542-A242-13A492EE73DD}">
      <dsp:nvSpPr>
        <dsp:cNvPr id="0" name=""/>
        <dsp:cNvSpPr/>
      </dsp:nvSpPr>
      <dsp:spPr>
        <a:xfrm>
          <a:off x="3257572" y="2709965"/>
          <a:ext cx="4886359" cy="82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0FB7C5-4CC5-4D0E-9C3C-5DE14D38537C}">
      <dsp:nvSpPr>
        <dsp:cNvPr id="0" name=""/>
        <dsp:cNvSpPr/>
      </dsp:nvSpPr>
      <dsp:spPr>
        <a:xfrm>
          <a:off x="0" y="2709965"/>
          <a:ext cx="3257572" cy="821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материально-технические условия</a:t>
          </a:r>
          <a:endParaRPr lang="ru-RU" sz="1600" kern="1200" dirty="0"/>
        </a:p>
      </dsp:txBody>
      <dsp:txXfrm>
        <a:off x="40078" y="2750043"/>
        <a:ext cx="3177416" cy="740848"/>
      </dsp:txXfrm>
    </dsp:sp>
    <dsp:sp modelId="{3EEA60F7-9F05-4679-B289-FAD06C36F3B9}">
      <dsp:nvSpPr>
        <dsp:cNvPr id="0" name=""/>
        <dsp:cNvSpPr/>
      </dsp:nvSpPr>
      <dsp:spPr>
        <a:xfrm>
          <a:off x="3257572" y="3613069"/>
          <a:ext cx="4886359" cy="82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0FAF5-3C15-49AB-97C7-C225A226C6C9}">
      <dsp:nvSpPr>
        <dsp:cNvPr id="0" name=""/>
        <dsp:cNvSpPr/>
      </dsp:nvSpPr>
      <dsp:spPr>
        <a:xfrm>
          <a:off x="0" y="3613069"/>
          <a:ext cx="3257572" cy="821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развитие инфраструктуры организации дополнительного образования</a:t>
          </a:r>
          <a:endParaRPr lang="ru-RU" sz="1600" kern="1200" dirty="0"/>
        </a:p>
      </dsp:txBody>
      <dsp:txXfrm>
        <a:off x="40078" y="3653147"/>
        <a:ext cx="3177416" cy="740848"/>
      </dsp:txXfrm>
    </dsp:sp>
    <dsp:sp modelId="{364214E2-8925-4FF6-ACA7-8AC9067E9896}">
      <dsp:nvSpPr>
        <dsp:cNvPr id="0" name=""/>
        <dsp:cNvSpPr/>
      </dsp:nvSpPr>
      <dsp:spPr>
        <a:xfrm>
          <a:off x="3257572" y="4516174"/>
          <a:ext cx="4886359" cy="82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C1026B-3B19-4DB0-AFD8-662EC8F220EE}">
      <dsp:nvSpPr>
        <dsp:cNvPr id="0" name=""/>
        <dsp:cNvSpPr/>
      </dsp:nvSpPr>
      <dsp:spPr>
        <a:xfrm>
          <a:off x="0" y="4516174"/>
          <a:ext cx="3257572" cy="8210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   научно-методические условия</a:t>
          </a:r>
          <a:endParaRPr lang="ru-RU" sz="1600" kern="1200" dirty="0"/>
        </a:p>
      </dsp:txBody>
      <dsp:txXfrm>
        <a:off x="40078" y="4556252"/>
        <a:ext cx="3177416" cy="7408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E9575B-6537-4450-ACD0-9B4E5F2817D0}">
      <dsp:nvSpPr>
        <dsp:cNvPr id="0" name=""/>
        <dsp:cNvSpPr/>
      </dsp:nvSpPr>
      <dsp:spPr>
        <a:xfrm>
          <a:off x="871543" y="0"/>
          <a:ext cx="4572032" cy="4572032"/>
        </a:xfrm>
        <a:prstGeom prst="triangl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A2A293-5ECE-4F16-88E8-F23CCC415A25}">
      <dsp:nvSpPr>
        <dsp:cNvPr id="0" name=""/>
        <dsp:cNvSpPr/>
      </dsp:nvSpPr>
      <dsp:spPr>
        <a:xfrm>
          <a:off x="3157559" y="457649"/>
          <a:ext cx="2971820" cy="812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- механизм «муниципального социального заказа»</a:t>
          </a:r>
          <a:endParaRPr lang="ru-RU" sz="1600" kern="1200" dirty="0"/>
        </a:p>
      </dsp:txBody>
      <dsp:txXfrm>
        <a:off x="3197227" y="497317"/>
        <a:ext cx="2892484" cy="733271"/>
      </dsp:txXfrm>
    </dsp:sp>
    <dsp:sp modelId="{2E98BCA1-FFA2-441C-B740-2890FC410AB0}">
      <dsp:nvSpPr>
        <dsp:cNvPr id="0" name=""/>
        <dsp:cNvSpPr/>
      </dsp:nvSpPr>
      <dsp:spPr>
        <a:xfrm>
          <a:off x="3157559" y="1371832"/>
          <a:ext cx="2971820" cy="812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интеграция ресурсов организаций дополнительного образования детей, находящихся в муниципальном образовании</a:t>
          </a:r>
          <a:endParaRPr lang="ru-RU" sz="1400" kern="1200" dirty="0"/>
        </a:p>
      </dsp:txBody>
      <dsp:txXfrm>
        <a:off x="3197227" y="1411500"/>
        <a:ext cx="2892484" cy="733271"/>
      </dsp:txXfrm>
    </dsp:sp>
    <dsp:sp modelId="{80204B4F-0FA8-4E3F-9393-57317E826677}">
      <dsp:nvSpPr>
        <dsp:cNvPr id="0" name=""/>
        <dsp:cNvSpPr/>
      </dsp:nvSpPr>
      <dsp:spPr>
        <a:xfrm>
          <a:off x="3157559" y="2286016"/>
          <a:ext cx="2971820" cy="812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 использование механизма «общественно-государственного </a:t>
          </a:r>
          <a:r>
            <a:rPr lang="ru-RU" sz="1200" kern="1200" dirty="0" err="1" smtClean="0"/>
            <a:t>партнѐрства</a:t>
          </a:r>
          <a:r>
            <a:rPr lang="ru-RU" sz="1200" kern="1200" dirty="0" smtClean="0"/>
            <a:t>» в поддержке программ дополнительного образования детей и т.д.</a:t>
          </a:r>
          <a:endParaRPr lang="ru-RU" sz="1200" kern="1200" dirty="0"/>
        </a:p>
      </dsp:txBody>
      <dsp:txXfrm>
        <a:off x="3197227" y="2325684"/>
        <a:ext cx="2892484" cy="733271"/>
      </dsp:txXfrm>
    </dsp:sp>
    <dsp:sp modelId="{79E1B3C0-DD8A-4668-89B2-F74C9E2CA4FF}">
      <dsp:nvSpPr>
        <dsp:cNvPr id="0" name=""/>
        <dsp:cNvSpPr/>
      </dsp:nvSpPr>
      <dsp:spPr>
        <a:xfrm>
          <a:off x="3157559" y="3200199"/>
          <a:ext cx="2971820" cy="8126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- механизм межведомственного взаимодействия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3197227" y="3239867"/>
        <a:ext cx="2892484" cy="7332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37058-7FCF-4C76-879F-C958E0A80EC9}">
      <dsp:nvSpPr>
        <dsp:cNvPr id="0" name=""/>
        <dsp:cNvSpPr/>
      </dsp:nvSpPr>
      <dsp:spPr>
        <a:xfrm rot="10800000">
          <a:off x="1733621" y="0"/>
          <a:ext cx="5748258" cy="114300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4035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увеличение числа детей в возрасте от 5 до 18 лет, обучающихся по дополнительным образовательным программам, в общей численности детей этого возраста</a:t>
          </a:r>
          <a:endParaRPr lang="ru-RU" sz="1800" kern="1200" dirty="0"/>
        </a:p>
      </dsp:txBody>
      <dsp:txXfrm rot="10800000">
        <a:off x="2019373" y="0"/>
        <a:ext cx="5462506" cy="1143008"/>
      </dsp:txXfrm>
    </dsp:sp>
    <dsp:sp modelId="{4BB3C77C-D19C-4422-91E7-6DBF58282B19}">
      <dsp:nvSpPr>
        <dsp:cNvPr id="0" name=""/>
        <dsp:cNvSpPr/>
      </dsp:nvSpPr>
      <dsp:spPr>
        <a:xfrm>
          <a:off x="1162117" y="0"/>
          <a:ext cx="1143008" cy="114300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2C8F86-6A8C-40C5-9E91-2BEC610256F9}">
      <dsp:nvSpPr>
        <dsp:cNvPr id="0" name=""/>
        <dsp:cNvSpPr/>
      </dsp:nvSpPr>
      <dsp:spPr>
        <a:xfrm>
          <a:off x="0" y="47061"/>
          <a:ext cx="8715436" cy="6364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расширение доступа к услугам ДОД детей с ограниченными возможностями здоровья, детей из малоимущих семей, детей-сирот  за счет использования инструментов адресной поддержки</a:t>
          </a:r>
          <a:endParaRPr lang="ru-RU" sz="1600" kern="1200" dirty="0"/>
        </a:p>
      </dsp:txBody>
      <dsp:txXfrm>
        <a:off x="31070" y="78131"/>
        <a:ext cx="8653296" cy="574340"/>
      </dsp:txXfrm>
    </dsp:sp>
    <dsp:sp modelId="{4815C3E7-8DBD-451E-BA72-7593DA9F2A3C}">
      <dsp:nvSpPr>
        <dsp:cNvPr id="0" name=""/>
        <dsp:cNvSpPr/>
      </dsp:nvSpPr>
      <dsp:spPr>
        <a:xfrm>
          <a:off x="0" y="729621"/>
          <a:ext cx="8715436" cy="636480"/>
        </a:xfrm>
        <a:prstGeom prst="roundRect">
          <a:avLst/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 удовлетворенности населения качеством услуг ДОД</a:t>
          </a:r>
          <a:endParaRPr lang="ru-RU" sz="1600" kern="1200" dirty="0"/>
        </a:p>
      </dsp:txBody>
      <dsp:txXfrm>
        <a:off x="31070" y="760691"/>
        <a:ext cx="8653296" cy="574340"/>
      </dsp:txXfrm>
    </dsp:sp>
    <dsp:sp modelId="{2CB4EB85-4FF3-4C39-A5CE-8C57CBF0DD06}">
      <dsp:nvSpPr>
        <dsp:cNvPr id="0" name=""/>
        <dsp:cNvSpPr/>
      </dsp:nvSpPr>
      <dsp:spPr>
        <a:xfrm>
          <a:off x="0" y="1412181"/>
          <a:ext cx="8715436" cy="636480"/>
        </a:xfrm>
        <a:prstGeom prst="roundRect">
          <a:avLst/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создание  условий для реализации современных программ  исследовательской, научно-технической, проектно-конструкторской деятельности обучающихся</a:t>
          </a:r>
          <a:endParaRPr lang="ru-RU" sz="1600" kern="1200" dirty="0"/>
        </a:p>
      </dsp:txBody>
      <dsp:txXfrm>
        <a:off x="31070" y="1443251"/>
        <a:ext cx="8653296" cy="574340"/>
      </dsp:txXfrm>
    </dsp:sp>
    <dsp:sp modelId="{445224DB-1480-4797-95E8-F273137BFB13}">
      <dsp:nvSpPr>
        <dsp:cNvPr id="0" name=""/>
        <dsp:cNvSpPr/>
      </dsp:nvSpPr>
      <dsp:spPr>
        <a:xfrm>
          <a:off x="0" y="2094742"/>
          <a:ext cx="8715436" cy="636480"/>
        </a:xfrm>
        <a:prstGeom prst="roundRect">
          <a:avLst/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получение в т.ч. одаренными детьми и талантливой молодежью, соответствующего их потребностям дополнительного образования</a:t>
          </a:r>
          <a:endParaRPr lang="ru-RU" sz="1600" kern="1200" dirty="0"/>
        </a:p>
      </dsp:txBody>
      <dsp:txXfrm>
        <a:off x="31070" y="2125812"/>
        <a:ext cx="8653296" cy="574340"/>
      </dsp:txXfrm>
    </dsp:sp>
    <dsp:sp modelId="{4E6C4C21-FFCD-4DE3-B37E-36239B69DDB6}">
      <dsp:nvSpPr>
        <dsp:cNvPr id="0" name=""/>
        <dsp:cNvSpPr/>
      </dsp:nvSpPr>
      <dsp:spPr>
        <a:xfrm>
          <a:off x="0" y="2777302"/>
          <a:ext cx="8715436" cy="636480"/>
        </a:xfrm>
        <a:prstGeom prst="roundRect">
          <a:avLst/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будут проведены меры по восстановлению и развитию материально-технического и кадрового потенциала организации</a:t>
          </a:r>
          <a:endParaRPr lang="ru-RU" sz="1600" kern="1200" dirty="0"/>
        </a:p>
      </dsp:txBody>
      <dsp:txXfrm>
        <a:off x="31070" y="2808372"/>
        <a:ext cx="8653296" cy="574340"/>
      </dsp:txXfrm>
    </dsp:sp>
    <dsp:sp modelId="{DD491F42-9BF1-424F-A8ED-8C9DABE5E042}">
      <dsp:nvSpPr>
        <dsp:cNvPr id="0" name=""/>
        <dsp:cNvSpPr/>
      </dsp:nvSpPr>
      <dsp:spPr>
        <a:xfrm>
          <a:off x="0" y="3459862"/>
          <a:ext cx="8715436" cy="63648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увеличение количества новых программ в сфере ДОД (не менее 30% от всей совокупности программ) </a:t>
          </a:r>
          <a:endParaRPr lang="ru-RU" sz="1600" kern="1200" dirty="0"/>
        </a:p>
      </dsp:txBody>
      <dsp:txXfrm>
        <a:off x="31070" y="3490932"/>
        <a:ext cx="8653296" cy="5743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FFA0F-FACC-4857-9AF9-4D4C87631F00}">
      <dsp:nvSpPr>
        <dsp:cNvPr id="0" name=""/>
        <dsp:cNvSpPr/>
      </dsp:nvSpPr>
      <dsp:spPr>
        <a:xfrm>
          <a:off x="0" y="0"/>
          <a:ext cx="6000792" cy="8643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формирования элиты муниципального образования (научной, культурной) через выявление талантливых детей в самых разных областях и развитие их способностей, банк данных одаренных и талантливых детей</a:t>
          </a:r>
          <a:endParaRPr lang="ru-RU" sz="1400" kern="1200" dirty="0"/>
        </a:p>
      </dsp:txBody>
      <dsp:txXfrm>
        <a:off x="25317" y="25317"/>
        <a:ext cx="4994996" cy="813765"/>
      </dsp:txXfrm>
    </dsp:sp>
    <dsp:sp modelId="{5F17A867-0919-4C74-8D9D-C89DD1FDEBC8}">
      <dsp:nvSpPr>
        <dsp:cNvPr id="0" name=""/>
        <dsp:cNvSpPr/>
      </dsp:nvSpPr>
      <dsp:spPr>
        <a:xfrm>
          <a:off x="502566" y="1021563"/>
          <a:ext cx="6000792" cy="864399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сокращение преступности среди несовершеннолетних</a:t>
          </a:r>
          <a:endParaRPr lang="ru-RU" sz="1400" kern="1200" dirty="0"/>
        </a:p>
      </dsp:txBody>
      <dsp:txXfrm>
        <a:off x="527883" y="1046880"/>
        <a:ext cx="4885731" cy="813765"/>
      </dsp:txXfrm>
    </dsp:sp>
    <dsp:sp modelId="{19C54E40-BF1A-4A32-88D0-3FA28902631F}">
      <dsp:nvSpPr>
        <dsp:cNvPr id="0" name=""/>
        <dsp:cNvSpPr/>
      </dsp:nvSpPr>
      <dsp:spPr>
        <a:xfrm>
          <a:off x="997631" y="2043126"/>
          <a:ext cx="6000792" cy="864399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снижение масштабов распространения в подростковой среде курения, алкоголизма и наркомании </a:t>
          </a:r>
          <a:endParaRPr lang="ru-RU" sz="1400" kern="1200" dirty="0"/>
        </a:p>
      </dsp:txBody>
      <dsp:txXfrm>
        <a:off x="1022948" y="2068443"/>
        <a:ext cx="4893232" cy="813765"/>
      </dsp:txXfrm>
    </dsp:sp>
    <dsp:sp modelId="{691063C4-3F2F-47BA-A666-1F4AE53840AD}">
      <dsp:nvSpPr>
        <dsp:cNvPr id="0" name=""/>
        <dsp:cNvSpPr/>
      </dsp:nvSpPr>
      <dsp:spPr>
        <a:xfrm>
          <a:off x="1500198" y="3064690"/>
          <a:ext cx="6000792" cy="864399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создание базовой организации дополнительного образования в муниципалитете, ресурсного центра по одному из профилей дополнительного образования в крае</a:t>
          </a:r>
          <a:endParaRPr lang="ru-RU" sz="1400" kern="1200" dirty="0"/>
        </a:p>
      </dsp:txBody>
      <dsp:txXfrm>
        <a:off x="1525515" y="3090007"/>
        <a:ext cx="4885731" cy="813765"/>
      </dsp:txXfrm>
    </dsp:sp>
    <dsp:sp modelId="{DE6F3D7F-B7E7-47AD-99D3-A4F38C13004A}">
      <dsp:nvSpPr>
        <dsp:cNvPr id="0" name=""/>
        <dsp:cNvSpPr/>
      </dsp:nvSpPr>
      <dsp:spPr>
        <a:xfrm>
          <a:off x="5438932" y="662051"/>
          <a:ext cx="561859" cy="56185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5565350" y="662051"/>
        <a:ext cx="309023" cy="422799"/>
      </dsp:txXfrm>
    </dsp:sp>
    <dsp:sp modelId="{D41D143F-66CC-4537-B038-9183179A7EB8}">
      <dsp:nvSpPr>
        <dsp:cNvPr id="0" name=""/>
        <dsp:cNvSpPr/>
      </dsp:nvSpPr>
      <dsp:spPr>
        <a:xfrm>
          <a:off x="5941498" y="1683615"/>
          <a:ext cx="561859" cy="56185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1972855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5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6067916" y="1683615"/>
        <a:ext cx="309023" cy="422799"/>
      </dsp:txXfrm>
    </dsp:sp>
    <dsp:sp modelId="{238C1D5C-EC02-43EE-B497-8409214E9716}">
      <dsp:nvSpPr>
        <dsp:cNvPr id="0" name=""/>
        <dsp:cNvSpPr/>
      </dsp:nvSpPr>
      <dsp:spPr>
        <a:xfrm>
          <a:off x="6436563" y="2705178"/>
          <a:ext cx="561859" cy="56185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6562981" y="2705178"/>
        <a:ext cx="309023" cy="422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hyperlink" Target="http://s-stock.ru/image/aHR0cDovL3d3dy5wcHRiYWNrZ3JvdW5kcy5uZXQvdXBsb2Fkcy9mb3ItYnVzaW5lc3MtYmFja2dyb3VuZHMtd2FsbHBhcGVycy5qcGc=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1428736"/>
          <a:ext cx="7643866" cy="4879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013"/>
                <a:gridCol w="6477853"/>
              </a:tblGrid>
              <a:tr h="102014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1.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Информационная справка о деятельности и потенциале организации. 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2014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2.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Проблемно-ориентированный анализ ситуации.</a:t>
                      </a:r>
                      <a:endParaRPr lang="ru-RU" sz="24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674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3.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План мероприятий реализации программы. 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9929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4.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Ожидаемые результаты программы. </a:t>
                      </a:r>
                      <a:endParaRPr lang="ru-RU" sz="24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4735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5.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 и индикаторы реализации программы.</a:t>
                      </a:r>
                      <a:endParaRPr lang="ru-RU" sz="2400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4282" y="0"/>
            <a:ext cx="8215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программы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развития организации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дополнительного образования детей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214290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Показатели и индикаторы реализации программы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1428736"/>
          <a:ext cx="8215370" cy="4143404"/>
        </p:xfrm>
        <a:graphic>
          <a:graphicData uri="http://schemas.openxmlformats.org/drawingml/2006/table">
            <a:tbl>
              <a:tblPr/>
              <a:tblGrid>
                <a:gridCol w="3081369"/>
                <a:gridCol w="1254925"/>
                <a:gridCol w="969166"/>
                <a:gridCol w="969970"/>
                <a:gridCol w="969970"/>
                <a:gridCol w="969970"/>
              </a:tblGrid>
              <a:tr h="963581">
                <a:tc>
                  <a:txBody>
                    <a:bodyPr/>
                    <a:lstStyle/>
                    <a:p>
                      <a:pPr indent="-25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Наименование индикатора целей программы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Единица измерения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2013 год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2014 год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2015 год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12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2016 год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6299"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Охват детей от 5 до 18 лет  дополнительным образованием от общего количества  обучающихся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0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431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63,5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65,10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67,10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69,1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3524"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численность детей старшего школьного возраста, получающих услуги дополнительного образования детей, в общей численности детей старшего школьного возраста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50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431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16,21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143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17,40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18,20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19,10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0"/>
            <a:ext cx="8215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Информационная справка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 деятельности и потенциале организации</a:t>
            </a:r>
          </a:p>
          <a:p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642910" y="1857364"/>
          <a:ext cx="7643866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00298" y="1214422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СВЕДЕНИЯ: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142852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Проблемно-ориентированный анализ ситуации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0" y="1357298"/>
          <a:ext cx="914400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мероприятий реализации программы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142984"/>
            <a:ext cx="77867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3200" dirty="0" smtClean="0">
                <a:solidFill>
                  <a:srgbClr val="002060"/>
                </a:solidFill>
              </a:rPr>
              <a:t>П</a:t>
            </a:r>
            <a:r>
              <a:rPr lang="ru-RU" sz="2800" dirty="0" smtClean="0">
                <a:solidFill>
                  <a:srgbClr val="002060"/>
                </a:solidFill>
              </a:rPr>
              <a:t>лан мероприятий по  основным этапам реализации программы + необходимые условия, и  конкретные действия, которые  необходимо произвести для достижения цели и задач программы: 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1-й этап: 2013-2014 годы;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2-й этап: 2014-2015 годы; 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3-й этап: 2015-2016 годы.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мероприятий реализации программы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357158" y="948690"/>
          <a:ext cx="8143932" cy="5337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929058" y="1000108"/>
            <a:ext cx="40719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приведение в соответствие с федеральными и региональными нормативно-правовыми актами правоустанавливающие документы, локальные акты  организации</a:t>
            </a:r>
            <a:endParaRPr lang="ru-RU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4000496" y="1928802"/>
            <a:ext cx="400052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повышение квалификации педагогических и управленческих кадров, переподготовка кадров, привлечение в организацию молодых специалистов</a:t>
            </a:r>
            <a:endParaRPr lang="ru-RU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4000496" y="2857496"/>
            <a:ext cx="40719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определение и введение механизмов гарантированной бесплатной услуги, механизмов реализации платной услуги, определения ее стоимости</a:t>
            </a:r>
            <a:endParaRPr lang="ru-RU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4071934" y="3643314"/>
            <a:ext cx="40005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приобретение учебно-лабораторного, учебно-производственного, спортивного оборудования,  инвентаря, компьютерного оборудования, музыкальных инструментов, транспортных средств,  технических средств обучения, мебели</a:t>
            </a:r>
            <a:endParaRPr lang="ru-RU" sz="1100" dirty="0"/>
          </a:p>
        </p:txBody>
      </p:sp>
      <p:sp>
        <p:nvSpPr>
          <p:cNvPr id="12" name="TextBox 11"/>
          <p:cNvSpPr txBox="1"/>
          <p:nvPr/>
        </p:nvSpPr>
        <p:spPr>
          <a:xfrm>
            <a:off x="4000496" y="4643446"/>
            <a:ext cx="392909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капитальный и текущий ремонт с целью обеспечения выполнения требований к санитарно-бытовым условиям и охране здоровья обучающихся</a:t>
            </a:r>
            <a:endParaRPr lang="ru-RU" sz="1100" dirty="0"/>
          </a:p>
        </p:txBody>
      </p:sp>
      <p:sp>
        <p:nvSpPr>
          <p:cNvPr id="13" name="TextBox 12"/>
          <p:cNvSpPr txBox="1"/>
          <p:nvPr/>
        </p:nvSpPr>
        <p:spPr>
          <a:xfrm>
            <a:off x="3929058" y="5572140"/>
            <a:ext cx="3929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развитие программного обеспечения, технологий мониторинга и оценки эффективности реализации программ</a:t>
            </a:r>
            <a:endParaRPr lang="ru-RU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мероприятий реализации программы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397000"/>
          <a:ext cx="9146556" cy="5099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596"/>
                <a:gridCol w="1400204"/>
                <a:gridCol w="1031240"/>
                <a:gridCol w="731602"/>
                <a:gridCol w="731602"/>
                <a:gridCol w="731602"/>
                <a:gridCol w="731602"/>
                <a:gridCol w="1120036"/>
                <a:gridCol w="1120036"/>
                <a:gridCol w="1120036"/>
              </a:tblGrid>
              <a:tr h="4603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Срок реализации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Необходимый объем финансирования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тыс.руб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Результат реализации мероприятия по годам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2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2015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2016</a:t>
                      </a: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664">
                <a:tc gridSpan="10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Развитие инфраструктуры и приобретение оборудования для организации дополнительного образования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06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1.1.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Капитальный и текущий ремонт здания и сооружений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организации дополнительного образования детей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2014-2016 гг.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Капитальный 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текущий ремонт 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зданий и сооружений (</a:t>
                      </a: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что 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конкретно)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6858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Капитальный и текущий ремонт зданий и сооружений (что конкретно)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6858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Капитальный и текущий ремонт зданий и сооружений (что конкретно)</a:t>
                      </a:r>
                      <a:endParaRPr lang="ru-RU" sz="11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indent="68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6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1.2.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Приобретение </a:t>
                      </a:r>
                      <a:r>
                        <a:rPr lang="ru-RU" sz="1200" dirty="0">
                          <a:latin typeface="Times New Roman"/>
                          <a:ea typeface="TimesNewRomanPSMT"/>
                          <a:cs typeface="Times New Roman"/>
                        </a:rPr>
                        <a:t>учебно-лабораторного, </a:t>
                      </a:r>
                      <a:r>
                        <a:rPr lang="ru-RU" sz="1200" dirty="0" err="1" smtClean="0">
                          <a:latin typeface="Times New Roman"/>
                          <a:ea typeface="TimesNewRomanPSMT"/>
                          <a:cs typeface="Times New Roman"/>
                        </a:rPr>
                        <a:t>учебно-производственногооборудования</a:t>
                      </a:r>
                      <a:r>
                        <a:rPr lang="ru-RU" sz="1200" dirty="0" smtClean="0">
                          <a:latin typeface="Times New Roman"/>
                          <a:ea typeface="TimesNewRomanPSMT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NewRomanPSMT"/>
                          <a:cs typeface="Times New Roman"/>
                        </a:rPr>
                        <a:t>и инвентаря, музыкальных инструментов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для организаций дополнительного образования детей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2014-2016 гг.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Увеличение доли учебных аудиторий ДОД, отвечающих современным требованиям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Увеличение доли учебных аудиторий  ДОД, отвечающих современным требованиям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Увеличение доли учебных аудиторий  ДОД  отвечающих современным требованиям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мероприятий реализации программы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000100" y="1571612"/>
          <a:ext cx="7000924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85852" y="1071546"/>
            <a:ext cx="628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Ресурсы реализации программы: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Ожидаемые результаты программы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285720" y="1142984"/>
          <a:ext cx="8643998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285720" y="2357430"/>
          <a:ext cx="8715436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-stock.ru/image/aHR0cDovL3d3dy5wcHRiYWNrZ3JvdW5kcy5uZXQvdXBsb2Fkcy9mb3ItYnVzaW5lc3MtYmFja2dyb3VuZHMtd2FsbHBhcGVycy5qcGc=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6118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214290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Ожидаемые результаты программы</a:t>
            </a:r>
            <a:endParaRPr lang="ru-RU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000108"/>
            <a:ext cx="8501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Социальные и экономические перспективы реализации программы в полном объеме для муниципального образования </a:t>
            </a:r>
            <a:endParaRPr lang="ru-RU" sz="2000" b="1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857224" y="1857364"/>
          <a:ext cx="7500990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695</Words>
  <Application>Microsoft Office PowerPoint</Application>
  <PresentationFormat>Экран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27</cp:revision>
  <dcterms:modified xsi:type="dcterms:W3CDTF">2013-07-04T14:46:49Z</dcterms:modified>
</cp:coreProperties>
</file>